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256" r:id="rId2"/>
    <p:sldId id="368" r:id="rId3"/>
    <p:sldId id="369" r:id="rId4"/>
    <p:sldId id="361" r:id="rId5"/>
    <p:sldId id="303" r:id="rId6"/>
    <p:sldId id="305" r:id="rId7"/>
    <p:sldId id="309" r:id="rId8"/>
    <p:sldId id="373" r:id="rId9"/>
    <p:sldId id="375" r:id="rId10"/>
    <p:sldId id="374" r:id="rId11"/>
    <p:sldId id="322" r:id="rId12"/>
    <p:sldId id="362" r:id="rId13"/>
    <p:sldId id="302" r:id="rId14"/>
    <p:sldId id="363" r:id="rId15"/>
    <p:sldId id="279" r:id="rId16"/>
    <p:sldId id="321" r:id="rId17"/>
    <p:sldId id="280" r:id="rId18"/>
    <p:sldId id="317" r:id="rId19"/>
    <p:sldId id="298" r:id="rId20"/>
    <p:sldId id="299" r:id="rId21"/>
    <p:sldId id="3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218A8-C522-4900-9C7C-92CACE27EF52}" v="2" dt="2025-12-11T09:03:09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0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 Dattila" userId="3fbddd6b-c98a-4780-9364-b5d8323ec50d" providerId="ADAL" clId="{74B85A1C-3F89-447F-BB10-160DA5B5EB87}"/>
    <pc:docChg chg="undo custSel addSld delSld modSld">
      <pc:chgData name="Federico  Dattila" userId="3fbddd6b-c98a-4780-9364-b5d8323ec50d" providerId="ADAL" clId="{74B85A1C-3F89-447F-BB10-160DA5B5EB87}" dt="2025-12-11T09:00:59.594" v="875" actId="47"/>
      <pc:docMkLst>
        <pc:docMk/>
      </pc:docMkLst>
      <pc:sldChg chg="del mod modShow">
        <pc:chgData name="Federico  Dattila" userId="3fbddd6b-c98a-4780-9364-b5d8323ec50d" providerId="ADAL" clId="{74B85A1C-3F89-447F-BB10-160DA5B5EB87}" dt="2025-12-11T09:00:59.594" v="875" actId="47"/>
        <pc:sldMkLst>
          <pc:docMk/>
          <pc:sldMk cId="1678568122" sldId="364"/>
        </pc:sldMkLst>
      </pc:sldChg>
      <pc:sldChg chg="del">
        <pc:chgData name="Federico  Dattila" userId="3fbddd6b-c98a-4780-9364-b5d8323ec50d" providerId="ADAL" clId="{74B85A1C-3F89-447F-BB10-160DA5B5EB87}" dt="2025-12-11T09:00:59.594" v="875" actId="47"/>
        <pc:sldMkLst>
          <pc:docMk/>
          <pc:sldMk cId="1178301773" sldId="365"/>
        </pc:sldMkLst>
      </pc:sldChg>
      <pc:sldChg chg="del">
        <pc:chgData name="Federico  Dattila" userId="3fbddd6b-c98a-4780-9364-b5d8323ec50d" providerId="ADAL" clId="{74B85A1C-3F89-447F-BB10-160DA5B5EB87}" dt="2025-12-11T09:00:59.594" v="875" actId="47"/>
        <pc:sldMkLst>
          <pc:docMk/>
          <pc:sldMk cId="3975943769" sldId="366"/>
        </pc:sldMkLst>
      </pc:sldChg>
      <pc:sldChg chg="del">
        <pc:chgData name="Federico  Dattila" userId="3fbddd6b-c98a-4780-9364-b5d8323ec50d" providerId="ADAL" clId="{74B85A1C-3F89-447F-BB10-160DA5B5EB87}" dt="2025-12-11T09:00:59.594" v="875" actId="47"/>
        <pc:sldMkLst>
          <pc:docMk/>
          <pc:sldMk cId="1908972765" sldId="367"/>
        </pc:sldMkLst>
      </pc:sldChg>
      <pc:sldChg chg="del">
        <pc:chgData name="Federico  Dattila" userId="3fbddd6b-c98a-4780-9364-b5d8323ec50d" providerId="ADAL" clId="{74B85A1C-3F89-447F-BB10-160DA5B5EB87}" dt="2025-12-11T09:00:59.594" v="875" actId="47"/>
        <pc:sldMkLst>
          <pc:docMk/>
          <pc:sldMk cId="1384361792" sldId="370"/>
        </pc:sldMkLst>
      </pc:sldChg>
      <pc:sldChg chg="del">
        <pc:chgData name="Federico  Dattila" userId="3fbddd6b-c98a-4780-9364-b5d8323ec50d" providerId="ADAL" clId="{74B85A1C-3F89-447F-BB10-160DA5B5EB87}" dt="2025-12-11T09:00:59.594" v="875" actId="47"/>
        <pc:sldMkLst>
          <pc:docMk/>
          <pc:sldMk cId="2971824230" sldId="3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A4328-0D54-438C-82C2-1E6179B8729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38268-AC85-4514-86E2-D5622E0EB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F0BFDE-2CA7-41AA-B545-CA5482490451}" type="slidenum">
              <a:rPr kumimoji="0" lang="en-US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517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63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320" y="3681685"/>
            <a:ext cx="10971656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77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688" y="3681685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319" y="3681685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037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n 36"/>
          <p:cNvPicPr/>
          <p:nvPr/>
        </p:nvPicPr>
        <p:blipFill>
          <a:blip r:embed="rId2"/>
          <a:stretch/>
        </p:blipFill>
        <p:spPr>
          <a:xfrm>
            <a:off x="2770026" y="1604494"/>
            <a:ext cx="6649806" cy="3976794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/>
        </p:blipFill>
        <p:spPr>
          <a:xfrm>
            <a:off x="2770026" y="1604494"/>
            <a:ext cx="6649806" cy="39767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374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167" indent="0" algn="ctr">
              <a:buNone/>
              <a:defRPr sz="1999"/>
            </a:lvl2pPr>
            <a:lvl3pPr marL="914335" indent="0" algn="ctr">
              <a:buNone/>
              <a:defRPr sz="1800"/>
            </a:lvl3pPr>
            <a:lvl4pPr marL="1371501" indent="0" algn="ctr">
              <a:buNone/>
              <a:defRPr sz="1600"/>
            </a:lvl4pPr>
            <a:lvl5pPr marL="1828669" indent="0" algn="ctr">
              <a:buNone/>
              <a:defRPr sz="1600"/>
            </a:lvl5pPr>
            <a:lvl6pPr marL="2285836" indent="0" algn="ctr">
              <a:buNone/>
              <a:defRPr sz="1600"/>
            </a:lvl6pPr>
            <a:lvl7pPr marL="2743004" indent="0" algn="ctr">
              <a:buNone/>
              <a:defRPr sz="1600"/>
            </a:lvl7pPr>
            <a:lvl8pPr marL="3200171" indent="0" algn="ctr">
              <a:buNone/>
              <a:defRPr sz="1600"/>
            </a:lvl8pPr>
            <a:lvl9pPr marL="365733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5E13-1FEC-488E-BF5B-8A2C563E86BF}" type="datetime1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3023-3CDB-41D5-9ADC-87874D855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237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9DC3-7E86-4F38-92E5-0BF3408E0213}" type="datetime1">
              <a:rPr lang="it-IT" smtClean="0"/>
              <a:t>11/12/2025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8E9B-7D89-4906-A81B-FD2C4D01EB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42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521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728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25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</p:spTree>
    <p:extLst>
      <p:ext uri="{BB962C8B-B14F-4D97-AF65-F5344CB8AC3E}">
        <p14:creationId xmlns:p14="http://schemas.microsoft.com/office/powerpoint/2010/main" val="1283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320" y="273237"/>
            <a:ext cx="10971656" cy="530805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6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319" y="3681685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22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397679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688" y="3681685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09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319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688" y="1604494"/>
            <a:ext cx="5354078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320" y="3681685"/>
            <a:ext cx="10971656" cy="189666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87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33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20" y="273237"/>
            <a:ext cx="10971656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5323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320" y="1604494"/>
            <a:ext cx="10971656" cy="3976794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1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1045277" lvl="1" indent="-391979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38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567917" lvl="2" indent="-348426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90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2090556" lvl="3" indent="-26132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1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613194" lvl="4" indent="-2613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3135832" lvl="5" indent="-2613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658471" lvl="6" indent="-2613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320" y="6246916"/>
            <a:ext cx="2840148" cy="4726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69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168977" y="6246916"/>
            <a:ext cx="3864100" cy="472697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69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740828" y="6246916"/>
            <a:ext cx="2840148" cy="472697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E7EC358A-C2DA-4CE7-BF49-95A48869A7C9}" type="slidenum">
              <a:rPr lang="en-US" sz="169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6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02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  <p:sldLayoutId id="2147483676" r:id="rId14"/>
  </p:sldLayoutIdLst>
  <p:txStyles>
    <p:titleStyle>
      <a:lvl1pPr algn="l" defTabSz="1106252" rtl="0" eaLnBrk="1" latinLnBrk="0" hangingPunct="1">
        <a:lnSpc>
          <a:spcPct val="90000"/>
        </a:lnSpc>
        <a:spcBef>
          <a:spcPct val="0"/>
        </a:spcBef>
        <a:buNone/>
        <a:defRPr sz="5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738" indent="-293803" algn="l" defTabSz="1106252" rtl="0" eaLnBrk="1" latinLnBrk="0" hangingPunct="1">
        <a:lnSpc>
          <a:spcPct val="90000"/>
        </a:lnSpc>
        <a:spcBef>
          <a:spcPts val="1210"/>
        </a:spcBef>
        <a:buClr>
          <a:srgbClr val="000000"/>
        </a:buClr>
        <a:buSzPct val="45000"/>
        <a:buFont typeface="Wingdings" charset="2"/>
        <a:buChar char=""/>
        <a:defRPr sz="3387" kern="1200">
          <a:solidFill>
            <a:schemeClr val="tx1"/>
          </a:solidFill>
          <a:latin typeface="+mn-lt"/>
          <a:ea typeface="+mn-ea"/>
          <a:cs typeface="+mn-cs"/>
        </a:defRPr>
      </a:lvl1pPr>
      <a:lvl2pPr marL="829689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4" kern="1200">
          <a:solidFill>
            <a:schemeClr val="tx1"/>
          </a:solidFill>
          <a:latin typeface="+mn-lt"/>
          <a:ea typeface="+mn-ea"/>
          <a:cs typeface="+mn-cs"/>
        </a:defRPr>
      </a:lvl2pPr>
      <a:lvl3pPr marL="1382815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935941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489067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3042193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5319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8445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701570" indent="-276562" algn="l" defTabSz="1106252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3126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6252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9379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2504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5630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8756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1883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5008" algn="l" defTabSz="1106252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hyperlink" Target="mailto:federico.dattila@polito.it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ededat.github.io/" TargetMode="External"/><Relationship Id="rId11" Type="http://schemas.openxmlformats.org/officeDocument/2006/relationships/hyperlink" Target="mailto:giulia.cuatto@polito.it" TargetMode="External"/><Relationship Id="rId5" Type="http://schemas.openxmlformats.org/officeDocument/2006/relationships/hyperlink" Target="https://pixabay.com/it/www-icona-sito-web-mondo-web-1632431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hyperlink" Target="https://www.youtube.com/watch?v=gXXOkhoki8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hyperlink" Target="https://www.youtube.com/watch?v=Ymph_i6VWb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3.wdp"/><Relationship Id="rId18" Type="http://schemas.openxmlformats.org/officeDocument/2006/relationships/image" Target="../media/image49.png"/><Relationship Id="rId3" Type="http://schemas.openxmlformats.org/officeDocument/2006/relationships/image" Target="../media/image39.png"/><Relationship Id="rId21" Type="http://schemas.microsoft.com/office/2007/relationships/hdphoto" Target="../media/hdphoto7.wdp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17" Type="http://schemas.microsoft.com/office/2007/relationships/hdphoto" Target="../media/hdphoto5.wdp"/><Relationship Id="rId2" Type="http://schemas.openxmlformats.org/officeDocument/2006/relationships/image" Target="../media/image38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5" Type="http://schemas.microsoft.com/office/2007/relationships/hdphoto" Target="../media/hdphoto4.wdp"/><Relationship Id="rId10" Type="http://schemas.openxmlformats.org/officeDocument/2006/relationships/image" Target="../media/image44.png"/><Relationship Id="rId19" Type="http://schemas.microsoft.com/office/2007/relationships/hdphoto" Target="../media/hdphoto6.wdp"/><Relationship Id="rId4" Type="http://schemas.openxmlformats.org/officeDocument/2006/relationships/image" Target="../media/image40.png"/><Relationship Id="rId9" Type="http://schemas.microsoft.com/office/2007/relationships/hdphoto" Target="../media/hdphoto2.wdp"/><Relationship Id="rId14" Type="http://schemas.openxmlformats.org/officeDocument/2006/relationships/image" Target="../media/image47.png"/><Relationship Id="rId2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ww.youtube.com/watch?v=UamA1FWjHMw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5.wdp"/><Relationship Id="rId5" Type="http://schemas.openxmlformats.org/officeDocument/2006/relationships/image" Target="../media/image38.png"/><Relationship Id="rId15" Type="http://schemas.microsoft.com/office/2007/relationships/hdphoto" Target="../media/hdphoto8.wdp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microsoft.com/office/2007/relationships/hdphoto" Target="../media/hdphoto3.wdp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8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E91CB7C-6CAE-460B-8B21-F46E73BF512A}"/>
              </a:ext>
            </a:extLst>
          </p:cNvPr>
          <p:cNvSpPr txBox="1"/>
          <p:nvPr/>
        </p:nvSpPr>
        <p:spPr>
          <a:xfrm>
            <a:off x="0" y="116235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9178"/>
            <a:r>
              <a:rPr lang="en-US" sz="8800" dirty="0">
                <a:solidFill>
                  <a:srgbClr val="00B050"/>
                </a:solidFill>
                <a:latin typeface="Amasis MT Pro Black" panose="02040A04050005020304" pitchFamily="18" charset="0"/>
              </a:rPr>
              <a:t>A caccia di CO</a:t>
            </a:r>
            <a:r>
              <a:rPr lang="en-US" sz="8800" baseline="-25000" dirty="0">
                <a:solidFill>
                  <a:srgbClr val="00B050"/>
                </a:solidFill>
                <a:latin typeface="Amasis MT Pro Black" panose="02040A04050005020304" pitchFamily="18" charset="0"/>
              </a:rPr>
              <a:t>2</a:t>
            </a:r>
            <a:r>
              <a:rPr lang="en-US" sz="8800" dirty="0">
                <a:solidFill>
                  <a:srgbClr val="00B050"/>
                </a:solidFill>
                <a:latin typeface="Amasis MT Pro Black" panose="02040A04050005020304" pitchFamily="18" charset="0"/>
              </a:rPr>
              <a:t>!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495CBD-24A4-452D-97B2-D96D38B4BC8A}"/>
              </a:ext>
            </a:extLst>
          </p:cNvPr>
          <p:cNvSpPr txBox="1"/>
          <p:nvPr/>
        </p:nvSpPr>
        <p:spPr>
          <a:xfrm>
            <a:off x="11677" y="4761384"/>
            <a:ext cx="121916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CREST Group, DISAT, </a:t>
            </a:r>
            <a:r>
              <a:rPr lang="en-US" sz="34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Politecnico</a:t>
            </a:r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 di Torino</a:t>
            </a:r>
          </a:p>
        </p:txBody>
      </p:sp>
      <p:pic>
        <p:nvPicPr>
          <p:cNvPr id="1026" name="Picture 2" descr="Microsoft Outlook Logo PNG, Logo Outlook.com Transparent images - Free  Transparent PNG Logos">
            <a:extLst>
              <a:ext uri="{FF2B5EF4-FFF2-40B4-BE49-F238E27FC236}">
                <a16:creationId xmlns:a16="http://schemas.microsoft.com/office/drawing/2014/main" id="{FD6E59A3-9B78-47CB-8AC2-675990EF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" y="6204869"/>
            <a:ext cx="669152" cy="6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D8C5D695-6B19-4B2A-9BA8-9F08914CFBD8}"/>
              </a:ext>
            </a:extLst>
          </p:cNvPr>
          <p:cNvSpPr/>
          <p:nvPr/>
        </p:nvSpPr>
        <p:spPr>
          <a:xfrm>
            <a:off x="665587" y="6260388"/>
            <a:ext cx="483051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81" tIns="54440" rIns="108881" bIns="54440"/>
          <a:lstStyle/>
          <a:p>
            <a:pPr defTabSz="829178"/>
            <a:r>
              <a:rPr lang="es-ES" sz="28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  <a:hlinkClick r:id="rId3"/>
              </a:rPr>
              <a:t>federico.dattila@polito.it</a:t>
            </a:r>
            <a:r>
              <a:rPr lang="es-ES" sz="28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endParaRPr lang="en-US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BCB76E-5ABD-9502-B9FB-76C687E9C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898" y="5411246"/>
            <a:ext cx="759529" cy="739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21D498-16C9-0BCA-CE87-4CC7DE80AC3F}"/>
              </a:ext>
            </a:extLst>
          </p:cNvPr>
          <p:cNvSpPr txBox="1"/>
          <p:nvPr/>
        </p:nvSpPr>
        <p:spPr>
          <a:xfrm>
            <a:off x="794744" y="5521650"/>
            <a:ext cx="3963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Amasis MT Pro Light" panose="02040304050005020304" pitchFamily="18" charset="0"/>
                <a:hlinkClick r:id="rId6"/>
              </a:rPr>
              <a:t>https://fededat.github.io/</a:t>
            </a:r>
            <a:r>
              <a:rPr lang="en-US" sz="2800" dirty="0">
                <a:solidFill>
                  <a:prstClr val="black"/>
                </a:solidFill>
                <a:latin typeface="Amasis MT Pro Light" panose="02040304050005020304" pitchFamily="18" charset="0"/>
              </a:rPr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8B8C69-5365-9779-2920-A6E1E05C7F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7062" y="84004"/>
            <a:ext cx="4014211" cy="939761"/>
          </a:xfrm>
          <a:prstGeom prst="rect">
            <a:avLst/>
          </a:prstGeom>
        </p:spPr>
      </p:pic>
      <p:pic>
        <p:nvPicPr>
          <p:cNvPr id="12" name="Picture 11" descr="A black and white logo&#10;&#10;AI-generated content may be incorrect.">
            <a:extLst>
              <a:ext uri="{FF2B5EF4-FFF2-40B4-BE49-F238E27FC236}">
                <a16:creationId xmlns:a16="http://schemas.microsoft.com/office/drawing/2014/main" id="{970AA77C-2FD4-F935-0329-B01E448228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6" t="15834" r="9706" b="24285"/>
          <a:stretch>
            <a:fillRect/>
          </a:stretch>
        </p:blipFill>
        <p:spPr>
          <a:xfrm>
            <a:off x="7846" y="-2679"/>
            <a:ext cx="3977416" cy="900000"/>
          </a:xfrm>
          <a:prstGeom prst="rect">
            <a:avLst/>
          </a:prstGeom>
        </p:spPr>
      </p:pic>
      <p:pic>
        <p:nvPicPr>
          <p:cNvPr id="15" name="Picture 14" descr="A logo with text on it&#10;&#10;AI-generated content may be incorrect.">
            <a:extLst>
              <a:ext uri="{FF2B5EF4-FFF2-40B4-BE49-F238E27FC236}">
                <a16:creationId xmlns:a16="http://schemas.microsoft.com/office/drawing/2014/main" id="{9EC8E70C-0818-B5AC-3A5D-9120B7C896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73" y="1"/>
            <a:ext cx="3436969" cy="9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C58688-EDF2-67BF-745E-EF070487E3D1}"/>
              </a:ext>
            </a:extLst>
          </p:cNvPr>
          <p:cNvSpPr txBox="1"/>
          <p:nvPr/>
        </p:nvSpPr>
        <p:spPr>
          <a:xfrm>
            <a:off x="10667" y="2597687"/>
            <a:ext cx="608533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Dr. Federico Dattila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Marie </a:t>
            </a:r>
            <a:r>
              <a:rPr lang="en-US" sz="34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Skłodowska</a:t>
            </a:r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-Curie 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Post-Doctoral fellow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SuPERCO</a:t>
            </a:r>
            <a:r>
              <a:rPr lang="en-US" sz="3400" baseline="-25000" dirty="0">
                <a:solidFill>
                  <a:prstClr val="black"/>
                </a:solidFill>
                <a:latin typeface="Amasis MT Pro Light" panose="02040304050005020304" pitchFamily="18" charset="0"/>
              </a:rPr>
              <a:t>2</a:t>
            </a:r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-101104004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A844A-8A9E-35B7-7291-88B3F747AC0D}"/>
              </a:ext>
            </a:extLst>
          </p:cNvPr>
          <p:cNvSpPr txBox="1"/>
          <p:nvPr/>
        </p:nvSpPr>
        <p:spPr>
          <a:xfrm>
            <a:off x="6095999" y="2607799"/>
            <a:ext cx="609396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Giulia Cuatto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PhD Student</a:t>
            </a:r>
          </a:p>
          <a:p>
            <a:pPr algn="ctr" defTabSz="829178"/>
            <a:r>
              <a:rPr lang="en-US" sz="3400" dirty="0">
                <a:solidFill>
                  <a:prstClr val="black"/>
                </a:solidFill>
                <a:latin typeface="Amasis MT Pro Light" panose="02040304050005020304" pitchFamily="18" charset="0"/>
              </a:rPr>
              <a:t>ENI &amp; POLITO</a:t>
            </a:r>
          </a:p>
        </p:txBody>
      </p:sp>
      <p:pic>
        <p:nvPicPr>
          <p:cNvPr id="20" name="Picture 2" descr="Microsoft Outlook Logo PNG, Logo Outlook.com Transparent images - Free  Transparent PNG Logos">
            <a:extLst>
              <a:ext uri="{FF2B5EF4-FFF2-40B4-BE49-F238E27FC236}">
                <a16:creationId xmlns:a16="http://schemas.microsoft.com/office/drawing/2014/main" id="{C3E96E3D-E39F-E462-8C79-9AE2C479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52" y="6201047"/>
            <a:ext cx="669152" cy="6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stomShape 2">
            <a:extLst>
              <a:ext uri="{FF2B5EF4-FFF2-40B4-BE49-F238E27FC236}">
                <a16:creationId xmlns:a16="http://schemas.microsoft.com/office/drawing/2014/main" id="{3A92B9AB-E52C-8B3E-1C62-CBDB77C5A02D}"/>
              </a:ext>
            </a:extLst>
          </p:cNvPr>
          <p:cNvSpPr/>
          <p:nvPr/>
        </p:nvSpPr>
        <p:spPr>
          <a:xfrm>
            <a:off x="8431274" y="6256566"/>
            <a:ext cx="375869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81" tIns="54440" rIns="108881" bIns="54440"/>
          <a:lstStyle/>
          <a:p>
            <a:pPr defTabSz="829178"/>
            <a:r>
              <a:rPr lang="es-ES" sz="28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  <a:hlinkClick r:id="rId11"/>
              </a:rPr>
              <a:t>giulia.cuatto@polito.it</a:t>
            </a:r>
            <a:r>
              <a:rPr lang="es-ES" sz="28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endParaRPr lang="en-US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A0BB-AF70-77BA-8E95-069D2244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>
            <a:extLst>
              <a:ext uri="{FF2B5EF4-FFF2-40B4-BE49-F238E27FC236}">
                <a16:creationId xmlns:a16="http://schemas.microsoft.com/office/drawing/2014/main" id="{F1452CCB-8196-929E-7F0B-9CC4539B2C2E}"/>
              </a:ext>
            </a:extLst>
          </p:cNvPr>
          <p:cNvSpPr txBox="1"/>
          <p:nvPr/>
        </p:nvSpPr>
        <p:spPr>
          <a:xfrm>
            <a:off x="240" y="13819"/>
            <a:ext cx="12191521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2022: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Tesi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magistrale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</a:t>
            </a:r>
          </a:p>
        </p:txBody>
      </p:sp>
      <p:pic>
        <p:nvPicPr>
          <p:cNvPr id="2" name="Immagine 1" descr="Immagine che contiene plastica, elettrodomestico, interno, giallo&#10;&#10;Il contenuto generato dall&amp;#39;IA potrebbe non essere corretto.">
            <a:extLst>
              <a:ext uri="{FF2B5EF4-FFF2-40B4-BE49-F238E27FC236}">
                <a16:creationId xmlns:a16="http://schemas.microsoft.com/office/drawing/2014/main" id="{FCB8AD25-2D14-5E1D-CFAB-D83D261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5" y="1413305"/>
            <a:ext cx="8285977" cy="3495932"/>
          </a:xfrm>
          <a:prstGeom prst="rect">
            <a:avLst/>
          </a:prstGeom>
        </p:spPr>
      </p:pic>
      <p:sp>
        <p:nvSpPr>
          <p:cNvPr id="4" name="TextShape 2">
            <a:extLst>
              <a:ext uri="{FF2B5EF4-FFF2-40B4-BE49-F238E27FC236}">
                <a16:creationId xmlns:a16="http://schemas.microsoft.com/office/drawing/2014/main" id="{F62E7173-2C80-D9E2-924C-5D2BBF768261}"/>
              </a:ext>
            </a:extLst>
          </p:cNvPr>
          <p:cNvSpPr txBox="1"/>
          <p:nvPr/>
        </p:nvSpPr>
        <p:spPr>
          <a:xfrm>
            <a:off x="2879" y="4911485"/>
            <a:ext cx="9138242" cy="865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Lo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foto-elettrochimica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 è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bella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!</a:t>
            </a:r>
          </a:p>
        </p:txBody>
      </p:sp>
      <p:pic>
        <p:nvPicPr>
          <p:cNvPr id="5" name="Immagine 4" descr="Immagine che contiene erba, aria aperta, vestiti, calzature&#10;&#10;Il contenuto generato dall&amp;#39;IA potrebbe non essere corretto.">
            <a:extLst>
              <a:ext uri="{FF2B5EF4-FFF2-40B4-BE49-F238E27FC236}">
                <a16:creationId xmlns:a16="http://schemas.microsoft.com/office/drawing/2014/main" id="{1B18B26B-C149-A8B1-16E0-3802E3C1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31" r="8280"/>
          <a:stretch>
            <a:fillRect/>
          </a:stretch>
        </p:blipFill>
        <p:spPr>
          <a:xfrm>
            <a:off x="8979847" y="988540"/>
            <a:ext cx="3394849" cy="58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7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B7B0A0A7-69C8-40E5-8F31-14A8C2E5C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11302" r="8152"/>
          <a:stretch/>
        </p:blipFill>
        <p:spPr>
          <a:xfrm>
            <a:off x="-16314" y="4149"/>
            <a:ext cx="12200852" cy="79982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77390B-0A39-4B9C-A41A-0B7DFBD71BE8}"/>
              </a:ext>
            </a:extLst>
          </p:cNvPr>
          <p:cNvSpPr txBox="1"/>
          <p:nvPr/>
        </p:nvSpPr>
        <p:spPr>
          <a:xfrm>
            <a:off x="1234173" y="1925830"/>
            <a:ext cx="12137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Giulia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7A65D7-9DE0-4670-9891-F26A24EDD360}"/>
              </a:ext>
            </a:extLst>
          </p:cNvPr>
          <p:cNvSpPr txBox="1"/>
          <p:nvPr/>
        </p:nvSpPr>
        <p:spPr>
          <a:xfrm>
            <a:off x="3339322" y="1352897"/>
            <a:ext cx="173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Federico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B6F7FC-2A6C-4B8C-B6AB-16155E3362D6}"/>
              </a:ext>
            </a:extLst>
          </p:cNvPr>
          <p:cNvSpPr txBox="1"/>
          <p:nvPr/>
        </p:nvSpPr>
        <p:spPr>
          <a:xfrm>
            <a:off x="5299661" y="2126965"/>
            <a:ext cx="18758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Franziska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C1BC34-DA10-44DC-9A7A-847146319010}"/>
              </a:ext>
            </a:extLst>
          </p:cNvPr>
          <p:cNvSpPr txBox="1"/>
          <p:nvPr/>
        </p:nvSpPr>
        <p:spPr>
          <a:xfrm>
            <a:off x="7392808" y="2304211"/>
            <a:ext cx="14688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>
                <a:solidFill>
                  <a:prstClr val="white"/>
                </a:solidFill>
                <a:latin typeface="Amasis MT Pro Light" panose="02040304050005020304" pitchFamily="18" charset="0"/>
              </a:rPr>
              <a:t>Paulina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4CF661-F817-47EF-A1EA-3227755C5AB3}"/>
              </a:ext>
            </a:extLst>
          </p:cNvPr>
          <p:cNvSpPr txBox="1"/>
          <p:nvPr/>
        </p:nvSpPr>
        <p:spPr>
          <a:xfrm>
            <a:off x="9208280" y="1711031"/>
            <a:ext cx="8980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400" dirty="0" err="1">
                <a:solidFill>
                  <a:prstClr val="white"/>
                </a:solidFill>
                <a:latin typeface="Amasis MT Pro Light" panose="02040304050005020304" pitchFamily="18" charset="0"/>
              </a:rPr>
              <a:t>Kun</a:t>
            </a:r>
            <a:endParaRPr lang="en-US" sz="34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7" name="Shape 72">
            <a:extLst>
              <a:ext uri="{FF2B5EF4-FFF2-40B4-BE49-F238E27FC236}">
                <a16:creationId xmlns:a16="http://schemas.microsoft.com/office/drawing/2014/main" id="{AEB37FB9-8EAD-46E0-B0C4-505E489D1D56}"/>
              </a:ext>
            </a:extLst>
          </p:cNvPr>
          <p:cNvSpPr txBox="1">
            <a:spLocks/>
          </p:cNvSpPr>
          <p:nvPr/>
        </p:nvSpPr>
        <p:spPr>
          <a:xfrm>
            <a:off x="2667" y="1452"/>
            <a:ext cx="12250969" cy="802182"/>
          </a:xfrm>
          <a:prstGeom prst="rect">
            <a:avLst/>
          </a:prstGeom>
        </p:spPr>
        <p:txBody>
          <a:bodyPr vert="horz" lIns="121895" tIns="121895" rIns="121895" bIns="12189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29178">
              <a:spcBef>
                <a:spcPts val="0"/>
              </a:spcBef>
              <a:buClr>
                <a:srgbClr val="1F497D"/>
              </a:buClr>
              <a:buSzPct val="36666"/>
            </a:pPr>
            <a:r>
              <a:rPr lang="es-ES" sz="4000" dirty="0">
                <a:solidFill>
                  <a:prstClr val="white"/>
                </a:solidFill>
                <a:latin typeface="Amasis MT Pro Medium" panose="02040604050005020304" pitchFamily="18" charset="0"/>
              </a:rPr>
              <a:t>Chi fa ricerca?</a:t>
            </a:r>
          </a:p>
          <a:p>
            <a:pPr defTabSz="829178">
              <a:spcBef>
                <a:spcPts val="0"/>
              </a:spcBef>
            </a:pPr>
            <a:endParaRPr lang="es-ES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18" name="Picture 11" descr="iciq.png">
            <a:extLst>
              <a:ext uri="{FF2B5EF4-FFF2-40B4-BE49-F238E27FC236}">
                <a16:creationId xmlns:a16="http://schemas.microsoft.com/office/drawing/2014/main" id="{66077879-0C01-4A75-A1E8-B8AC2E1314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1941" y="3214"/>
            <a:ext cx="1219150" cy="1406072"/>
          </a:xfrm>
          <a:prstGeom prst="rect">
            <a:avLst/>
          </a:prstGeom>
        </p:spPr>
      </p:pic>
      <p:sp>
        <p:nvSpPr>
          <p:cNvPr id="2" name="CuadroTexto 13">
            <a:extLst>
              <a:ext uri="{FF2B5EF4-FFF2-40B4-BE49-F238E27FC236}">
                <a16:creationId xmlns:a16="http://schemas.microsoft.com/office/drawing/2014/main" id="{5DDD212B-406D-84C1-3FC7-E003A99B698C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Q2</a:t>
            </a:r>
          </a:p>
        </p:txBody>
      </p:sp>
      <p:pic>
        <p:nvPicPr>
          <p:cNvPr id="3" name="Imagen 5" descr="Hombre parado en la cocina&#10;&#10;Descripción generada automáticamente con confianza media">
            <a:extLst>
              <a:ext uri="{FF2B5EF4-FFF2-40B4-BE49-F238E27FC236}">
                <a16:creationId xmlns:a16="http://schemas.microsoft.com/office/drawing/2014/main" id="{028F1FFF-B680-008C-C68D-CE3D84DC7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t="4660" r="37354" b="46977"/>
          <a:stretch/>
        </p:blipFill>
        <p:spPr>
          <a:xfrm>
            <a:off x="9128116" y="57294"/>
            <a:ext cx="1058330" cy="1749425"/>
          </a:xfrm>
          <a:prstGeom prst="ellipse">
            <a:avLst/>
          </a:prstGeom>
        </p:spPr>
      </p:pic>
      <p:pic>
        <p:nvPicPr>
          <p:cNvPr id="5" name="Imagen 16" descr="Imagen que contiene persona, interior, mujer, parado&#10;&#10;Descripción generada automáticamente">
            <a:extLst>
              <a:ext uri="{FF2B5EF4-FFF2-40B4-BE49-F238E27FC236}">
                <a16:creationId xmlns:a16="http://schemas.microsoft.com/office/drawing/2014/main" id="{A75DE19E-BFD8-4967-9EF4-837BE923DE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5696" r="17136" b="38226"/>
          <a:stretch/>
        </p:blipFill>
        <p:spPr>
          <a:xfrm>
            <a:off x="1305506" y="287897"/>
            <a:ext cx="1374972" cy="1637933"/>
          </a:xfrm>
          <a:prstGeom prst="ellipse">
            <a:avLst/>
          </a:prstGeom>
        </p:spPr>
      </p:pic>
      <p:pic>
        <p:nvPicPr>
          <p:cNvPr id="12" name="Imagen 19" descr="Niño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B0A6A536-E330-CCDA-65F1-2925CD698E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8223" r="21688" b="31011"/>
          <a:stretch/>
        </p:blipFill>
        <p:spPr>
          <a:xfrm>
            <a:off x="5454356" y="734651"/>
            <a:ext cx="1374972" cy="1463462"/>
          </a:xfrm>
          <a:prstGeom prst="ellipse">
            <a:avLst/>
          </a:prstGeom>
        </p:spPr>
      </p:pic>
      <p:pic>
        <p:nvPicPr>
          <p:cNvPr id="16" name="Imagen 21" descr="Persona posando delante de ventana&#10;&#10;Descripción generada automáticamente">
            <a:extLst>
              <a:ext uri="{FF2B5EF4-FFF2-40B4-BE49-F238E27FC236}">
                <a16:creationId xmlns:a16="http://schemas.microsoft.com/office/drawing/2014/main" id="{83C784F2-14EB-401D-CE6C-8CE86B2AFE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0" r="25315" b="42150"/>
          <a:stretch/>
        </p:blipFill>
        <p:spPr>
          <a:xfrm>
            <a:off x="7575189" y="755664"/>
            <a:ext cx="972983" cy="15286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9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4060" y="6109699"/>
            <a:ext cx="12148984" cy="7565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NASA </a:t>
            </a:r>
            <a:r>
              <a:rPr lang="es-ES" sz="2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Climate</a:t>
            </a:r>
            <a:r>
              <a:rPr lang="es-E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Change: </a:t>
            </a:r>
            <a:r>
              <a:rPr lang="es-ES" sz="2800" spc="-1" dirty="0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https://www.youtube.com/watch?v=gXXOkhoki8s</a:t>
            </a:r>
            <a:endParaRPr lang="en-US" sz="5400" spc="-1" dirty="0">
              <a:solidFill>
                <a:prstClr val="white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2566" y="-143581"/>
            <a:ext cx="12189195" cy="871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Il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cambiamento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climato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 </a:t>
            </a:r>
            <a:r>
              <a:rPr lang="es-ES" sz="4000" strike="sng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non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esiste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  <a:ea typeface="Abyssinica SIL"/>
              </a:rPr>
              <a:t>.</a:t>
            </a:r>
            <a:endParaRPr lang="en-US" sz="4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2" name="1_climate">
            <a:hlinkClick r:id="" action="ppaction://media"/>
            <a:extLst>
              <a:ext uri="{FF2B5EF4-FFF2-40B4-BE49-F238E27FC236}">
                <a16:creationId xmlns:a16="http://schemas.microsoft.com/office/drawing/2014/main" id="{FAF5D00A-FA07-419C-A2B7-419EF4F03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4968" y="657163"/>
            <a:ext cx="9795711" cy="5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39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6879" y="5887962"/>
            <a:ext cx="9138242" cy="101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NASA </a:t>
            </a:r>
            <a:r>
              <a:rPr lang="es-ES" sz="2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Climate</a:t>
            </a:r>
            <a:r>
              <a:rPr lang="es-E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Change: </a:t>
            </a:r>
            <a:r>
              <a:rPr lang="es-E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https://www.youtube.com/watch?v=Ymph_i6VWbM</a:t>
            </a:r>
            <a:endParaRPr lang="es-E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92169" y="0"/>
            <a:ext cx="9203885" cy="6528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Se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aveste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ancora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dubbi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…</a:t>
            </a:r>
            <a:endParaRPr lang="en-US" sz="4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3" name="2_ice">
            <a:hlinkClick r:id="" action="ppaction://media"/>
            <a:extLst>
              <a:ext uri="{FF2B5EF4-FFF2-40B4-BE49-F238E27FC236}">
                <a16:creationId xmlns:a16="http://schemas.microsoft.com/office/drawing/2014/main" id="{0C65A882-1024-4F4E-A9BF-CFE5F1D0A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713" y="941464"/>
            <a:ext cx="8844574" cy="49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240" y="-69098"/>
            <a:ext cx="12191521" cy="9159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Perché la CO</a:t>
            </a:r>
            <a:r>
              <a:rPr lang="es-ES" sz="4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è cosí importante?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127" name="Immagine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706336" y="732442"/>
            <a:ext cx="8796836" cy="6108914"/>
          </a:xfrm>
          <a:prstGeom prst="rect">
            <a:avLst/>
          </a:prstGeom>
          <a:ln>
            <a:noFill/>
          </a:ln>
        </p:spPr>
      </p:pic>
      <p:pic>
        <p:nvPicPr>
          <p:cNvPr id="5" name="Imagen 4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12EA9CBD-5457-4EDF-9BA4-DCBFE948D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43" y="2362208"/>
            <a:ext cx="2079160" cy="820718"/>
          </a:xfrm>
          <a:prstGeom prst="rect">
            <a:avLst/>
          </a:prstGeom>
        </p:spPr>
      </p:pic>
      <p:sp>
        <p:nvSpPr>
          <p:cNvPr id="2" name="CuadroTexto 13">
            <a:extLst>
              <a:ext uri="{FF2B5EF4-FFF2-40B4-BE49-F238E27FC236}">
                <a16:creationId xmlns:a16="http://schemas.microsoft.com/office/drawing/2014/main" id="{A2951918-A7CC-360D-A05D-99EFDFE002D6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4918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5" descr="fin.png">
            <a:extLst>
              <a:ext uri="{FF2B5EF4-FFF2-40B4-BE49-F238E27FC236}">
                <a16:creationId xmlns:a16="http://schemas.microsoft.com/office/drawing/2014/main" id="{36CC1351-2CBE-4030-92F6-66288AF1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271650" y="5342777"/>
            <a:ext cx="2251170" cy="1231471"/>
          </a:xfrm>
          <a:prstGeom prst="rect">
            <a:avLst/>
          </a:prstGeom>
          <a:ln>
            <a:noFill/>
          </a:ln>
        </p:spPr>
      </p:pic>
      <p:sp>
        <p:nvSpPr>
          <p:cNvPr id="20" name="TextShape 4">
            <a:extLst>
              <a:ext uri="{FF2B5EF4-FFF2-40B4-BE49-F238E27FC236}">
                <a16:creationId xmlns:a16="http://schemas.microsoft.com/office/drawing/2014/main" id="{77713033-C2E3-432B-B0A0-DC7F2F5341A1}"/>
              </a:ext>
            </a:extLst>
          </p:cNvPr>
          <p:cNvSpPr txBox="1"/>
          <p:nvPr/>
        </p:nvSpPr>
        <p:spPr>
          <a:xfrm>
            <a:off x="5816470" y="5587092"/>
            <a:ext cx="3679425" cy="7580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Catalizzatore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21" name="TextShape 5">
            <a:extLst>
              <a:ext uri="{FF2B5EF4-FFF2-40B4-BE49-F238E27FC236}">
                <a16:creationId xmlns:a16="http://schemas.microsoft.com/office/drawing/2014/main" id="{BE403EC1-1E79-4C90-B1CD-503CAA384AA8}"/>
              </a:ext>
            </a:extLst>
          </p:cNvPr>
          <p:cNvSpPr txBox="1"/>
          <p:nvPr/>
        </p:nvSpPr>
        <p:spPr>
          <a:xfrm>
            <a:off x="99250" y="5951608"/>
            <a:ext cx="3679425" cy="7693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Energia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rinnovabile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24" name="TextShape 9">
            <a:extLst>
              <a:ext uri="{FF2B5EF4-FFF2-40B4-BE49-F238E27FC236}">
                <a16:creationId xmlns:a16="http://schemas.microsoft.com/office/drawing/2014/main" id="{2CB8F31B-3294-4D59-B4E5-DFEB37F0ACA5}"/>
              </a:ext>
            </a:extLst>
          </p:cNvPr>
          <p:cNvSpPr txBox="1"/>
          <p:nvPr/>
        </p:nvSpPr>
        <p:spPr>
          <a:xfrm>
            <a:off x="1553802" y="3369881"/>
            <a:ext cx="1458249" cy="7663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Acqua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25" name="Flecha: curvada hacia la derecha 24">
            <a:extLst>
              <a:ext uri="{FF2B5EF4-FFF2-40B4-BE49-F238E27FC236}">
                <a16:creationId xmlns:a16="http://schemas.microsoft.com/office/drawing/2014/main" id="{87463CF9-4096-49A9-9FAE-E188D30190EE}"/>
              </a:ext>
            </a:extLst>
          </p:cNvPr>
          <p:cNvSpPr/>
          <p:nvPr/>
        </p:nvSpPr>
        <p:spPr>
          <a:xfrm>
            <a:off x="3314237" y="1252221"/>
            <a:ext cx="884980" cy="4897516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>
              <a:solidFill>
                <a:prstClr val="black"/>
              </a:solidFill>
              <a:latin typeface="Arial"/>
            </a:endParaRPr>
          </a:p>
        </p:txBody>
      </p:sp>
      <p:sp>
        <p:nvSpPr>
          <p:cNvPr id="26" name="Flecha: curvada hacia la derecha 25">
            <a:extLst>
              <a:ext uri="{FF2B5EF4-FFF2-40B4-BE49-F238E27FC236}">
                <a16:creationId xmlns:a16="http://schemas.microsoft.com/office/drawing/2014/main" id="{A57940FE-49CD-40C9-A8CE-6B971C04022B}"/>
              </a:ext>
            </a:extLst>
          </p:cNvPr>
          <p:cNvSpPr/>
          <p:nvPr/>
        </p:nvSpPr>
        <p:spPr>
          <a:xfrm rot="10800000">
            <a:off x="8945079" y="1171854"/>
            <a:ext cx="884980" cy="4897517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>
              <a:solidFill>
                <a:prstClr val="black"/>
              </a:solidFill>
              <a:latin typeface="Arial"/>
            </a:endParaRPr>
          </a:p>
        </p:txBody>
      </p:sp>
      <p:sp>
        <p:nvSpPr>
          <p:cNvPr id="27" name="TextShape 9">
            <a:extLst>
              <a:ext uri="{FF2B5EF4-FFF2-40B4-BE49-F238E27FC236}">
                <a16:creationId xmlns:a16="http://schemas.microsoft.com/office/drawing/2014/main" id="{32B62FEC-795D-4D21-9157-237379BF25C2}"/>
              </a:ext>
            </a:extLst>
          </p:cNvPr>
          <p:cNvSpPr txBox="1"/>
          <p:nvPr/>
        </p:nvSpPr>
        <p:spPr>
          <a:xfrm>
            <a:off x="-12793" y="1486968"/>
            <a:ext cx="3481817" cy="7663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Anidride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carbonica</a:t>
            </a:r>
            <a:endParaRPr lang="en-US" sz="32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37" name="TextShape 1">
            <a:extLst>
              <a:ext uri="{FF2B5EF4-FFF2-40B4-BE49-F238E27FC236}">
                <a16:creationId xmlns:a16="http://schemas.microsoft.com/office/drawing/2014/main" id="{BAEC0785-3CBA-464B-A094-239C880B51E7}"/>
              </a:ext>
            </a:extLst>
          </p:cNvPr>
          <p:cNvSpPr txBox="1"/>
          <p:nvPr/>
        </p:nvSpPr>
        <p:spPr>
          <a:xfrm>
            <a:off x="-7680" y="-6376"/>
            <a:ext cx="12190685" cy="7258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Stoccaggio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di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energia</a:t>
            </a:r>
            <a:endParaRPr lang="en-US" sz="40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2" name="Imagen 30" descr="Logotipo&#10;&#10;Descripción generada automáticamente">
            <a:extLst>
              <a:ext uri="{FF2B5EF4-FFF2-40B4-BE49-F238E27FC236}">
                <a16:creationId xmlns:a16="http://schemas.microsoft.com/office/drawing/2014/main" id="{8A4CC532-8FC8-F756-973C-AA3ACD790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" y="4927473"/>
            <a:ext cx="1517238" cy="1273056"/>
          </a:xfrm>
          <a:prstGeom prst="rect">
            <a:avLst/>
          </a:prstGeom>
        </p:spPr>
      </p:pic>
      <p:pic>
        <p:nvPicPr>
          <p:cNvPr id="3" name="Google Shape;139;p19">
            <a:extLst>
              <a:ext uri="{FF2B5EF4-FFF2-40B4-BE49-F238E27FC236}">
                <a16:creationId xmlns:a16="http://schemas.microsoft.com/office/drawing/2014/main" id="{B921A496-BF1F-24CC-C050-1E2FEE1BC16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777" y="5089797"/>
            <a:ext cx="1681006" cy="104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goccia-d-acqua - Vittoria Diamanti">
            <a:extLst>
              <a:ext uri="{FF2B5EF4-FFF2-40B4-BE49-F238E27FC236}">
                <a16:creationId xmlns:a16="http://schemas.microsoft.com/office/drawing/2014/main" id="{FDEBB82D-6BDD-B2C1-900F-4E994DF3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36" y="2613152"/>
            <a:ext cx="641558" cy="8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35A64-6BE4-2A2A-A3C8-4F52FDD67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64" b="91798" l="8222" r="91587">
                        <a14:foregroundMark x1="8795" y1="35647" x2="7266" y2="17350"/>
                        <a14:foregroundMark x1="7266" y1="17350" x2="16444" y2="5363"/>
                        <a14:foregroundMark x1="16444" y1="5363" x2="8604" y2="24290"/>
                        <a14:foregroundMark x1="8604" y1="24290" x2="8413" y2="31546"/>
                        <a14:foregroundMark x1="89484" y1="20820" x2="91587" y2="38486"/>
                        <a14:foregroundMark x1="91587" y1="38486" x2="90440" y2="25237"/>
                        <a14:foregroundMark x1="45507" y1="90221" x2="47228" y2="917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673" y="3426881"/>
            <a:ext cx="1432843" cy="868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D4586-1026-D5D0-4179-F6E2B1CCA5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80" b="88780" l="3639" r="91614">
                        <a14:foregroundMark x1="7753" y1="33659" x2="4905" y2="58049"/>
                        <a14:foregroundMark x1="4905" y1="58049" x2="7753" y2="33659"/>
                        <a14:foregroundMark x1="7753" y1="33659" x2="6962" y2="52683"/>
                        <a14:foregroundMark x1="90348" y1="28293" x2="90981" y2="58049"/>
                        <a14:foregroundMark x1="90981" y1="58049" x2="91614" y2="37561"/>
                        <a14:foregroundMark x1="3639" y1="42927" x2="3639" y2="443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29" y="1167458"/>
            <a:ext cx="1900756" cy="616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121FD-F085-F7B9-FB2D-C77959F560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60"/>
          <a:stretch/>
        </p:blipFill>
        <p:spPr>
          <a:xfrm>
            <a:off x="6554611" y="701088"/>
            <a:ext cx="1979373" cy="1320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6886AF-FA1C-1E0A-9944-E3D479FCC8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12" t="38367" r="15356" b="42179"/>
          <a:stretch/>
        </p:blipFill>
        <p:spPr>
          <a:xfrm>
            <a:off x="4579350" y="726671"/>
            <a:ext cx="1458249" cy="1474451"/>
          </a:xfrm>
          <a:prstGeom prst="rect">
            <a:avLst/>
          </a:prstGeom>
        </p:spPr>
      </p:pic>
      <p:sp>
        <p:nvSpPr>
          <p:cNvPr id="13" name="TextShape 9">
            <a:extLst>
              <a:ext uri="{FF2B5EF4-FFF2-40B4-BE49-F238E27FC236}">
                <a16:creationId xmlns:a16="http://schemas.microsoft.com/office/drawing/2014/main" id="{C122FCE3-6E6E-8241-2F57-8887F9A618B2}"/>
              </a:ext>
            </a:extLst>
          </p:cNvPr>
          <p:cNvSpPr txBox="1"/>
          <p:nvPr/>
        </p:nvSpPr>
        <p:spPr>
          <a:xfrm>
            <a:off x="4061808" y="2056842"/>
            <a:ext cx="2295570" cy="521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Combustibili</a:t>
            </a:r>
            <a:endParaRPr lang="en-US" sz="32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sp>
        <p:nvSpPr>
          <p:cNvPr id="14" name="TextShape 9">
            <a:extLst>
              <a:ext uri="{FF2B5EF4-FFF2-40B4-BE49-F238E27FC236}">
                <a16:creationId xmlns:a16="http://schemas.microsoft.com/office/drawing/2014/main" id="{CB0D0576-9D46-28C9-8D61-10B1DE4206D6}"/>
              </a:ext>
            </a:extLst>
          </p:cNvPr>
          <p:cNvSpPr txBox="1"/>
          <p:nvPr/>
        </p:nvSpPr>
        <p:spPr>
          <a:xfrm>
            <a:off x="6349883" y="2056842"/>
            <a:ext cx="2295570" cy="521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Plastiche</a:t>
            </a:r>
            <a:endParaRPr lang="en-US" sz="32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D46A2-1EE3-0589-79DC-921B95FC8F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871" b="91129" l="8098" r="91337">
                        <a14:foregroundMark x1="8286" y1="37903" x2="9416" y2="41532"/>
                        <a14:foregroundMark x1="67985" y1="10484" x2="77401" y2="6048"/>
                        <a14:foregroundMark x1="77401" y1="6048" x2="89642" y2="37903"/>
                        <a14:foregroundMark x1="89642" y1="37903" x2="90772" y2="61694"/>
                        <a14:foregroundMark x1="90772" y1="61694" x2="90395" y2="39113"/>
                        <a14:foregroundMark x1="90395" y1="39113" x2="90584" y2="65726"/>
                        <a14:foregroundMark x1="90584" y1="65726" x2="91525" y2="41129"/>
                        <a14:foregroundMark x1="91525" y1="41129" x2="89831" y2="30242"/>
                        <a14:foregroundMark x1="72128" y1="89919" x2="77966" y2="91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224047" y="872321"/>
            <a:ext cx="1320541" cy="616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7AB270-FD21-1954-4C23-655024117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452" b="89904" l="9857" r="90323">
                        <a14:foregroundMark x1="20251" y1="7452" x2="9498" y2="18029"/>
                        <a14:foregroundMark x1="9498" y1="18029" x2="16129" y2="7692"/>
                        <a14:foregroundMark x1="16129" y1="7692" x2="22401" y2="8894"/>
                        <a14:foregroundMark x1="15771" y1="89663" x2="20609" y2="89663"/>
                        <a14:foregroundMark x1="82616" y1="6490" x2="90143" y2="16587"/>
                        <a14:foregroundMark x1="90143" y1="16587" x2="90323" y2="19952"/>
                        <a14:foregroundMark x1="78853" y1="89423" x2="87097" y2="89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0058" y="3032207"/>
            <a:ext cx="2071265" cy="15441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A25F69-CCDE-DEF2-6847-9619E09E11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561" b="89922" l="10000" r="90513">
                        <a14:foregroundMark x1="56154" y1="9819" x2="56667" y2="9819"/>
                        <a14:foregroundMark x1="90513" y1="56072" x2="90513" y2="63566"/>
                        <a14:foregroundMark x1="76667" y1="89664" x2="76923" y2="89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7060" y="4923941"/>
            <a:ext cx="2071265" cy="20553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BF039C5-A3DD-BCA5-3EE5-07188ED48E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071" b="92901" l="8945" r="94097">
                        <a14:foregroundMark x1="9481" y1="38742" x2="10018" y2="37120"/>
                        <a14:foregroundMark x1="93739" y1="56592" x2="91771" y2="66531"/>
                        <a14:foregroundMark x1="91771" y1="66531" x2="89803" y2="53144"/>
                        <a14:foregroundMark x1="89803" y1="53144" x2="94633" y2="66329"/>
                        <a14:foregroundMark x1="94633" y1="66329" x2="90519" y2="74037"/>
                        <a14:foregroundMark x1="67979" y1="91075" x2="76923" y2="91886"/>
                        <a14:foregroundMark x1="76923" y1="91886" x2="64937" y2="90264"/>
                        <a14:foregroundMark x1="64937" y1="90264" x2="77281" y2="91075"/>
                        <a14:foregroundMark x1="77281" y1="91075" x2="75313" y2="93306"/>
                        <a14:foregroundMark x1="71914" y1="8722" x2="67621" y2="10345"/>
                        <a14:foregroundMark x1="43113" y1="8114" x2="49374" y2="8114"/>
                        <a14:foregroundMark x1="75313" y1="8114" x2="73166" y2="6694"/>
                        <a14:foregroundMark x1="46691" y1="5882" x2="45081" y2="5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8190" y="1144646"/>
            <a:ext cx="2139043" cy="188649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4F3B54-9EB2-5896-9D59-FF9E88C268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094" b="92798" l="9877" r="89877">
                        <a14:foregroundMark x1="49383" y1="10249" x2="53580" y2="10526"/>
                        <a14:foregroundMark x1="48148" y1="90028" x2="55556" y2="92798"/>
                        <a14:foregroundMark x1="51358" y1="6094" x2="46420" y2="6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8636" y="4456171"/>
            <a:ext cx="1783364" cy="1589616"/>
          </a:xfrm>
          <a:prstGeom prst="rect">
            <a:avLst/>
          </a:prstGeom>
        </p:spPr>
      </p:pic>
      <p:sp>
        <p:nvSpPr>
          <p:cNvPr id="5" name="CuadroTexto 13">
            <a:extLst>
              <a:ext uri="{FF2B5EF4-FFF2-40B4-BE49-F238E27FC236}">
                <a16:creationId xmlns:a16="http://schemas.microsoft.com/office/drawing/2014/main" id="{C950CD94-6872-FB95-6A8E-7E5F8FED3660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Q4</a:t>
            </a:r>
          </a:p>
        </p:txBody>
      </p: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EADE966B-56F5-D074-4AE0-03425F94FB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6" t="15834" r="9706" b="24285"/>
          <a:stretch>
            <a:fillRect/>
          </a:stretch>
        </p:blipFill>
        <p:spPr>
          <a:xfrm>
            <a:off x="4097987" y="3094368"/>
            <a:ext cx="4912660" cy="111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RLDS LARGEST SCIENCE EXPLOSION WORLD RECORD ELEPHANTS TOOTHPASTE EXPERIMENT">
            <a:hlinkClick r:id="" action="ppaction://media"/>
            <a:extLst>
              <a:ext uri="{FF2B5EF4-FFF2-40B4-BE49-F238E27FC236}">
                <a16:creationId xmlns:a16="http://schemas.microsoft.com/office/drawing/2014/main" id="{82953D34-F3EF-48EA-AB6B-5CC3119A6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" y="-24784"/>
            <a:ext cx="12191521" cy="6857730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5EB4439-7DB6-47B6-86EE-61952D45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" y="676089"/>
            <a:ext cx="7037671" cy="15272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ECAB96-737D-4979-8126-90824C9969E5}"/>
              </a:ext>
            </a:extLst>
          </p:cNvPr>
          <p:cNvSpPr txBox="1"/>
          <p:nvPr/>
        </p:nvSpPr>
        <p:spPr>
          <a:xfrm>
            <a:off x="6672987" y="2463646"/>
            <a:ext cx="498743" cy="612263"/>
          </a:xfrm>
          <a:prstGeom prst="roundRect">
            <a:avLst>
              <a:gd name="adj" fmla="val 252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829178"/>
            <a:r>
              <a:rPr lang="en-US" sz="2800" dirty="0">
                <a:solidFill>
                  <a:prstClr val="white"/>
                </a:solidFill>
                <a:latin typeface="Amasis MT Pro Light" panose="02040304050005020304" pitchFamily="18" charset="0"/>
              </a:rPr>
              <a:t>I</a:t>
            </a:r>
            <a:r>
              <a:rPr lang="en-US" sz="2800" baseline="30000" dirty="0">
                <a:solidFill>
                  <a:prstClr val="white"/>
                </a:solidFill>
                <a:latin typeface="Amasis MT Pro Light" panose="02040304050005020304" pitchFamily="18" charset="0"/>
              </a:rPr>
              <a:t>–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27D355-58FF-4A6D-8A58-6EF79F33C02D}"/>
              </a:ext>
            </a:extLst>
          </p:cNvPr>
          <p:cNvSpPr txBox="1"/>
          <p:nvPr/>
        </p:nvSpPr>
        <p:spPr>
          <a:xfrm>
            <a:off x="5192887" y="3972293"/>
            <a:ext cx="1044124" cy="609243"/>
          </a:xfrm>
          <a:prstGeom prst="roundRect">
            <a:avLst>
              <a:gd name="adj" fmla="val 2529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829178"/>
            <a:r>
              <a:rPr lang="en-US" sz="2800" dirty="0">
                <a:solidFill>
                  <a:prstClr val="white"/>
                </a:solidFill>
                <a:latin typeface="Amasis MT Pro Light" panose="02040304050005020304" pitchFamily="18" charset="0"/>
              </a:rPr>
              <a:t>H</a:t>
            </a:r>
            <a:r>
              <a:rPr lang="en-US" sz="2800" baseline="-25000" dirty="0">
                <a:solidFill>
                  <a:prstClr val="white"/>
                </a:solidFill>
                <a:latin typeface="Amasis MT Pro Light" panose="02040304050005020304" pitchFamily="18" charset="0"/>
              </a:rPr>
              <a:t>2</a:t>
            </a:r>
            <a:r>
              <a:rPr lang="en-US" sz="2800" dirty="0">
                <a:solidFill>
                  <a:prstClr val="white"/>
                </a:solidFill>
                <a:latin typeface="Amasis MT Pro Light" panose="02040304050005020304" pitchFamily="18" charset="0"/>
              </a:rPr>
              <a:t>O</a:t>
            </a:r>
            <a:r>
              <a:rPr lang="en-US" sz="2800" baseline="-25000" dirty="0">
                <a:solidFill>
                  <a:prstClr val="white"/>
                </a:solidFill>
                <a:latin typeface="Amasis MT Pro Light" panose="02040304050005020304" pitchFamily="18" charset="0"/>
              </a:rPr>
              <a:t>2</a:t>
            </a:r>
            <a:endParaRPr lang="en-US" sz="2800" baseline="300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29EBBF4-F14D-4138-9D67-98541FD34DCE}"/>
              </a:ext>
            </a:extLst>
          </p:cNvPr>
          <p:cNvSpPr/>
          <p:nvPr/>
        </p:nvSpPr>
        <p:spPr>
          <a:xfrm>
            <a:off x="1874676" y="731402"/>
            <a:ext cx="891126" cy="882648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6BFD1D-EB70-40E5-A5F4-310330C17660}"/>
              </a:ext>
            </a:extLst>
          </p:cNvPr>
          <p:cNvSpPr txBox="1"/>
          <p:nvPr/>
        </p:nvSpPr>
        <p:spPr>
          <a:xfrm>
            <a:off x="7285903" y="2491460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2800" dirty="0" err="1">
                <a:solidFill>
                  <a:srgbClr val="FF0000"/>
                </a:solidFill>
                <a:latin typeface="Amasis MT Pro Light" panose="02040304050005020304" pitchFamily="18" charset="0"/>
              </a:rPr>
              <a:t>Catalizzatore</a:t>
            </a:r>
            <a:endParaRPr lang="en-US" sz="2800" dirty="0">
              <a:solidFill>
                <a:srgbClr val="FF0000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EA08B3-3C5A-4742-BDBA-47687FF417D8}"/>
              </a:ext>
            </a:extLst>
          </p:cNvPr>
          <p:cNvSpPr txBox="1"/>
          <p:nvPr/>
        </p:nvSpPr>
        <p:spPr>
          <a:xfrm>
            <a:off x="17149" y="6302380"/>
            <a:ext cx="12191521" cy="539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9178"/>
            <a:r>
              <a:rPr lang="en-US" sz="2800" dirty="0">
                <a:solidFill>
                  <a:prstClr val="white"/>
                </a:solidFill>
                <a:latin typeface="Amasis MT Pro Light" panose="020403040500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https://www.youtube.com/watch?v=UamA1FWjHMw</a:t>
            </a:r>
            <a:endParaRPr lang="en-US" sz="28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7BAAE-B3CF-4595-9598-8D9D852DBADA}"/>
              </a:ext>
            </a:extLst>
          </p:cNvPr>
          <p:cNvSpPr txBox="1"/>
          <p:nvPr/>
        </p:nvSpPr>
        <p:spPr>
          <a:xfrm>
            <a:off x="178025" y="2129668"/>
            <a:ext cx="1600118" cy="53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2800" dirty="0" err="1">
                <a:solidFill>
                  <a:srgbClr val="FF0000"/>
                </a:solidFill>
                <a:latin typeface="Amasis MT Pro Light" panose="02040304050005020304" pitchFamily="18" charset="0"/>
              </a:rPr>
              <a:t>Reagente</a:t>
            </a:r>
            <a:endParaRPr lang="en-US" sz="2800" dirty="0">
              <a:solidFill>
                <a:srgbClr val="FF0000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7C2B15-1F79-4D76-B841-357461D0E43B}"/>
              </a:ext>
            </a:extLst>
          </p:cNvPr>
          <p:cNvSpPr txBox="1"/>
          <p:nvPr/>
        </p:nvSpPr>
        <p:spPr>
          <a:xfrm>
            <a:off x="3714913" y="2140759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2800" dirty="0" err="1">
                <a:solidFill>
                  <a:srgbClr val="FF0000"/>
                </a:solidFill>
                <a:latin typeface="Amasis MT Pro Light" panose="02040304050005020304" pitchFamily="18" charset="0"/>
              </a:rPr>
              <a:t>Prodotti</a:t>
            </a:r>
            <a:endParaRPr lang="en-US" sz="2800" dirty="0">
              <a:solidFill>
                <a:srgbClr val="FF0000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AC2A94F2-2859-41BE-877F-682D0AE3A9CF}"/>
              </a:ext>
            </a:extLst>
          </p:cNvPr>
          <p:cNvSpPr txBox="1"/>
          <p:nvPr/>
        </p:nvSpPr>
        <p:spPr>
          <a:xfrm>
            <a:off x="240" y="-136866"/>
            <a:ext cx="12190685" cy="871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Il</a:t>
            </a:r>
            <a:r>
              <a:rPr lang="es-ES" sz="4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dentifricio</a:t>
            </a:r>
            <a:r>
              <a:rPr lang="es-ES" sz="4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per </a:t>
            </a:r>
            <a:r>
              <a:rPr lang="es-ES" sz="4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elefanti</a:t>
            </a:r>
            <a:endParaRPr lang="en-US" sz="4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240" y="1331"/>
            <a:ext cx="12190685" cy="871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Una cella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elettrochimica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62D457-E09F-4C4E-BD94-F7B5BB2BA5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39341" y="1390681"/>
            <a:ext cx="6629271" cy="4442174"/>
          </a:xfrm>
          <a:prstGeom prst="rect">
            <a:avLst/>
          </a:prstGeom>
          <a:ln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2BB80A0-FE21-4E12-9084-1460B42F8F92}"/>
              </a:ext>
            </a:extLst>
          </p:cNvPr>
          <p:cNvSpPr/>
          <p:nvPr/>
        </p:nvSpPr>
        <p:spPr>
          <a:xfrm>
            <a:off x="2396336" y="1207029"/>
            <a:ext cx="2121093" cy="446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544C02FD-BF89-4631-99B4-BB07A9BE3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61" y="1029037"/>
            <a:ext cx="1947945" cy="1634446"/>
          </a:xfrm>
          <a:prstGeom prst="rect">
            <a:avLst/>
          </a:prstGeom>
        </p:spPr>
      </p:pic>
      <p:sp>
        <p:nvSpPr>
          <p:cNvPr id="10" name="Flecha: curvada hacia la derecha 9">
            <a:extLst>
              <a:ext uri="{FF2B5EF4-FFF2-40B4-BE49-F238E27FC236}">
                <a16:creationId xmlns:a16="http://schemas.microsoft.com/office/drawing/2014/main" id="{ADFB41E0-558E-403F-A6FE-0424E82EC38B}"/>
              </a:ext>
            </a:extLst>
          </p:cNvPr>
          <p:cNvSpPr/>
          <p:nvPr/>
        </p:nvSpPr>
        <p:spPr>
          <a:xfrm rot="10800000">
            <a:off x="1912692" y="3507836"/>
            <a:ext cx="393570" cy="855607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1" name="Flecha: curvada hacia la derecha 10">
            <a:extLst>
              <a:ext uri="{FF2B5EF4-FFF2-40B4-BE49-F238E27FC236}">
                <a16:creationId xmlns:a16="http://schemas.microsoft.com/office/drawing/2014/main" id="{3714F0F8-537B-4301-B79E-C7C3F19F62E5}"/>
              </a:ext>
            </a:extLst>
          </p:cNvPr>
          <p:cNvSpPr/>
          <p:nvPr/>
        </p:nvSpPr>
        <p:spPr>
          <a:xfrm>
            <a:off x="1439898" y="3527942"/>
            <a:ext cx="398083" cy="855607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393488C-29EA-47B6-8ED9-0D7347C84556}"/>
              </a:ext>
            </a:extLst>
          </p:cNvPr>
          <p:cNvSpPr/>
          <p:nvPr/>
        </p:nvSpPr>
        <p:spPr>
          <a:xfrm>
            <a:off x="229687" y="5244707"/>
            <a:ext cx="1813690" cy="446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17" name="Imagen 16" descr="Imagen que contiene tabla, computadora, escritorio, computer&#10;&#10;Descripción generada automáticamente">
            <a:extLst>
              <a:ext uri="{FF2B5EF4-FFF2-40B4-BE49-F238E27FC236}">
                <a16:creationId xmlns:a16="http://schemas.microsoft.com/office/drawing/2014/main" id="{66156C7A-F8A0-48C3-BE6B-FF024567D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98" y="1675398"/>
            <a:ext cx="5456825" cy="4092620"/>
          </a:xfrm>
          <a:prstGeom prst="roundRect">
            <a:avLst/>
          </a:prstGeom>
        </p:spPr>
      </p:pic>
      <p:pic>
        <p:nvPicPr>
          <p:cNvPr id="18" name="Picture 15" descr="fin.png">
            <a:extLst>
              <a:ext uri="{FF2B5EF4-FFF2-40B4-BE49-F238E27FC236}">
                <a16:creationId xmlns:a16="http://schemas.microsoft.com/office/drawing/2014/main" id="{3A265A49-C91A-47ED-A3DA-A833FE300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1487072" y="3743522"/>
            <a:ext cx="720873" cy="394343"/>
          </a:xfrm>
          <a:prstGeom prst="rect">
            <a:avLst/>
          </a:prstGeom>
          <a:ln>
            <a:noFill/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47C26B1-F3C7-4FD1-8849-9520FEBE648D}"/>
              </a:ext>
            </a:extLst>
          </p:cNvPr>
          <p:cNvSpPr/>
          <p:nvPr/>
        </p:nvSpPr>
        <p:spPr>
          <a:xfrm>
            <a:off x="9529310" y="2957942"/>
            <a:ext cx="431591" cy="615810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FDE0C6B-932B-44DB-BFDB-C26BEC822A12}"/>
              </a:ext>
            </a:extLst>
          </p:cNvPr>
          <p:cNvSpPr txBox="1"/>
          <p:nvPr/>
        </p:nvSpPr>
        <p:spPr>
          <a:xfrm>
            <a:off x="3448766" y="5131930"/>
            <a:ext cx="104100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9178"/>
            <a:r>
              <a:rPr lang="en-US" sz="20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anodo</a:t>
            </a:r>
            <a:endParaRPr lang="en-US" sz="20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D85041F-9C9C-4F05-8B3C-24E9DEEEC4B0}"/>
              </a:ext>
            </a:extLst>
          </p:cNvPr>
          <p:cNvSpPr txBox="1"/>
          <p:nvPr/>
        </p:nvSpPr>
        <p:spPr>
          <a:xfrm>
            <a:off x="1960076" y="5189363"/>
            <a:ext cx="110992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9178"/>
            <a:r>
              <a:rPr lang="en-US" sz="20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catodo</a:t>
            </a:r>
            <a:endParaRPr lang="en-US" sz="20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269FBCE-8F3F-462C-95B1-EABDBC3C0A23}"/>
              </a:ext>
            </a:extLst>
          </p:cNvPr>
          <p:cNvSpPr txBox="1"/>
          <p:nvPr/>
        </p:nvSpPr>
        <p:spPr>
          <a:xfrm>
            <a:off x="2479453" y="5542965"/>
            <a:ext cx="14712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9178"/>
            <a:r>
              <a:rPr lang="en-US" sz="20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elettrolita</a:t>
            </a:r>
            <a:endParaRPr lang="en-US" sz="20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4C70A-4600-2F72-AB39-F448644C7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80" b="88780" l="3639" r="91614">
                        <a14:foregroundMark x1="7753" y1="33659" x2="4905" y2="58049"/>
                        <a14:foregroundMark x1="4905" y1="58049" x2="7753" y2="33659"/>
                        <a14:foregroundMark x1="7753" y1="33659" x2="6962" y2="52683"/>
                        <a14:foregroundMark x1="90348" y1="28293" x2="90981" y2="58049"/>
                        <a14:foregroundMark x1="90981" y1="58049" x2="91614" y2="37561"/>
                        <a14:foregroundMark x1="3639" y1="42927" x2="3639" y2="443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35892">
            <a:off x="641547" y="1838634"/>
            <a:ext cx="1829274" cy="593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F9B01-1D97-C8CA-A3B6-772693AACA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71" b="91129" l="8098" r="91337">
                        <a14:foregroundMark x1="8286" y1="37903" x2="9416" y2="41532"/>
                        <a14:foregroundMark x1="67985" y1="10484" x2="77401" y2="6048"/>
                        <a14:foregroundMark x1="77401" y1="6048" x2="89642" y2="37903"/>
                        <a14:foregroundMark x1="89642" y1="37903" x2="90772" y2="61694"/>
                        <a14:foregroundMark x1="90772" y1="61694" x2="90395" y2="39113"/>
                        <a14:foregroundMark x1="90395" y1="39113" x2="90584" y2="65726"/>
                        <a14:foregroundMark x1="90584" y1="65726" x2="91525" y2="41129"/>
                        <a14:foregroundMark x1="91525" y1="41129" x2="89831" y2="30242"/>
                        <a14:foregroundMark x1="72128" y1="89919" x2="77966" y2="91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85907">
            <a:off x="672903" y="4837448"/>
            <a:ext cx="1199682" cy="560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4A72B-568B-2FB4-7B13-DDA0DE60F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61" b="89922" l="10000" r="90513">
                        <a14:foregroundMark x1="56154" y1="9819" x2="56667" y2="9819"/>
                        <a14:foregroundMark x1="90513" y1="56072" x2="90513" y2="63566"/>
                        <a14:foregroundMark x1="76667" y1="89664" x2="76923" y2="89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7197" y="5141310"/>
            <a:ext cx="1728503" cy="17152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6EC150-1C25-324E-E9C4-9846732D08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64" b="91798" l="8222" r="91587">
                        <a14:foregroundMark x1="8795" y1="35647" x2="7266" y2="17350"/>
                        <a14:foregroundMark x1="7266" y1="17350" x2="16444" y2="5363"/>
                        <a14:foregroundMark x1="16444" y1="5363" x2="8604" y2="24290"/>
                        <a14:foregroundMark x1="8604" y1="24290" x2="8413" y2="31546"/>
                        <a14:foregroundMark x1="89484" y1="20820" x2="91587" y2="38486"/>
                        <a14:foregroundMark x1="91587" y1="38486" x2="90440" y2="25237"/>
                        <a14:foregroundMark x1="45507" y1="90221" x2="47228" y2="917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0428" y="1566577"/>
            <a:ext cx="1345916" cy="815785"/>
          </a:xfrm>
          <a:prstGeom prst="rect">
            <a:avLst/>
          </a:prstGeom>
        </p:spPr>
      </p:pic>
      <p:sp>
        <p:nvSpPr>
          <p:cNvPr id="30" name="Rectángulo 12">
            <a:extLst>
              <a:ext uri="{FF2B5EF4-FFF2-40B4-BE49-F238E27FC236}">
                <a16:creationId xmlns:a16="http://schemas.microsoft.com/office/drawing/2014/main" id="{2639AB2E-24E3-BCAE-B8CE-B5ACE212AC91}"/>
              </a:ext>
            </a:extLst>
          </p:cNvPr>
          <p:cNvSpPr/>
          <p:nvPr/>
        </p:nvSpPr>
        <p:spPr>
          <a:xfrm>
            <a:off x="4432654" y="5235816"/>
            <a:ext cx="1813690" cy="446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000" dirty="0">
              <a:solidFill>
                <a:prstClr val="white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BDFD70D-E6C5-1448-3154-4B651BA5A1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125" b="92776" l="3268" r="95752">
                        <a14:foregroundMark x1="9150" y1="24335" x2="4248" y2="46388"/>
                        <a14:foregroundMark x1="4248" y1="46388" x2="4739" y2="65399"/>
                        <a14:foregroundMark x1="4739" y1="65399" x2="13562" y2="95057"/>
                        <a14:foregroundMark x1="13562" y1="95057" x2="28922" y2="93916"/>
                        <a14:foregroundMark x1="28922" y1="93916" x2="14706" y2="89734"/>
                        <a14:foregroundMark x1="14706" y1="89734" x2="8170" y2="61217"/>
                        <a14:foregroundMark x1="8170" y1="61217" x2="6373" y2="35741"/>
                        <a14:foregroundMark x1="6373" y1="35741" x2="8333" y2="56654"/>
                        <a14:foregroundMark x1="8333" y1="56654" x2="11601" y2="27757"/>
                        <a14:foregroundMark x1="11601" y1="27757" x2="11601" y2="27757"/>
                        <a14:foregroundMark x1="4902" y1="37262" x2="3431" y2="63118"/>
                        <a14:foregroundMark x1="3431" y1="63118" x2="3431" y2="49430"/>
                        <a14:foregroundMark x1="89869" y1="27757" x2="91340" y2="71483"/>
                        <a14:foregroundMark x1="91340" y1="71483" x2="84150" y2="88973"/>
                        <a14:foregroundMark x1="84150" y1="88973" x2="72059" y2="92395"/>
                        <a14:foregroundMark x1="72059" y1="92395" x2="87255" y2="92015"/>
                        <a14:foregroundMark x1="87255" y1="92015" x2="93464" y2="44106"/>
                        <a14:foregroundMark x1="93464" y1="44106" x2="90359" y2="22814"/>
                        <a14:foregroundMark x1="90359" y1="22814" x2="95752" y2="40684"/>
                        <a14:foregroundMark x1="95752" y1="40684" x2="93791" y2="77567"/>
                        <a14:foregroundMark x1="93791" y1="77567" x2="85784" y2="92776"/>
                        <a14:foregroundMark x1="85784" y1="92776" x2="85784" y2="92776"/>
                        <a14:foregroundMark x1="92810" y1="35361" x2="95752" y2="63498"/>
                        <a14:foregroundMark x1="95752" y1="63498" x2="92320" y2="27376"/>
                        <a14:foregroundMark x1="80392" y1="9125" x2="76144" y2="9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83576">
            <a:off x="4171790" y="5107963"/>
            <a:ext cx="1297847" cy="557735"/>
          </a:xfrm>
          <a:prstGeom prst="rect">
            <a:avLst/>
          </a:prstGeom>
        </p:spPr>
      </p:pic>
      <p:sp>
        <p:nvSpPr>
          <p:cNvPr id="32" name="CuadroTexto 25">
            <a:extLst>
              <a:ext uri="{FF2B5EF4-FFF2-40B4-BE49-F238E27FC236}">
                <a16:creationId xmlns:a16="http://schemas.microsoft.com/office/drawing/2014/main" id="{58F375AF-2B29-79A8-0235-54D339375B15}"/>
              </a:ext>
            </a:extLst>
          </p:cNvPr>
          <p:cNvSpPr txBox="1"/>
          <p:nvPr/>
        </p:nvSpPr>
        <p:spPr>
          <a:xfrm>
            <a:off x="4791231" y="5614396"/>
            <a:ext cx="147120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9178"/>
            <a:r>
              <a:rPr lang="en-US" sz="2400" dirty="0">
                <a:solidFill>
                  <a:prstClr val="black"/>
                </a:solidFill>
                <a:latin typeface="Amasis MT Pro Medium" panose="02040604050005020304" pitchFamily="18" charset="0"/>
              </a:rPr>
              <a:t>O</a:t>
            </a:r>
            <a:r>
              <a:rPr lang="en-US" sz="2400" baseline="-25000" dirty="0">
                <a:solidFill>
                  <a:prstClr val="black"/>
                </a:solidFill>
                <a:latin typeface="Amasis MT Pro Medium" panose="020406040500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tion-CO2 video website">
            <a:hlinkClick r:id="" action="ppaction://media"/>
            <a:extLst>
              <a:ext uri="{FF2B5EF4-FFF2-40B4-BE49-F238E27FC236}">
                <a16:creationId xmlns:a16="http://schemas.microsoft.com/office/drawing/2014/main" id="{0C37C1EE-B39F-4ABA-80BC-F22548B945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" y="-35813"/>
            <a:ext cx="12195484" cy="685996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BC7D281-B25B-4224-8C5B-33CBE0610ED8}"/>
              </a:ext>
            </a:extLst>
          </p:cNvPr>
          <p:cNvSpPr txBox="1"/>
          <p:nvPr/>
        </p:nvSpPr>
        <p:spPr>
          <a:xfrm>
            <a:off x="4770266" y="6236658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9178"/>
            <a:r>
              <a:rPr lang="en-US" sz="3600" dirty="0" err="1">
                <a:solidFill>
                  <a:prstClr val="black"/>
                </a:solidFill>
                <a:latin typeface="Amasis MT Pro Light" panose="02040304050005020304" pitchFamily="18" charset="0"/>
              </a:rPr>
              <a:t>Catalizzatore</a:t>
            </a:r>
            <a:endParaRPr lang="en-US" sz="3600" dirty="0">
              <a:solidFill>
                <a:prstClr val="black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B29B91-2DF1-413B-B72B-A0B271CEAD96}"/>
              </a:ext>
            </a:extLst>
          </p:cNvPr>
          <p:cNvSpPr txBox="1"/>
          <p:nvPr/>
        </p:nvSpPr>
        <p:spPr>
          <a:xfrm>
            <a:off x="3994118" y="8893"/>
            <a:ext cx="4214992" cy="4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9178"/>
            <a:r>
              <a:rPr lang="en-US" sz="2400" i="1" dirty="0">
                <a:solidFill>
                  <a:prstClr val="white"/>
                </a:solidFill>
                <a:latin typeface="Amasis MT Pro" panose="02040504050005020304" pitchFamily="18" charset="0"/>
              </a:rPr>
              <a:t>Nat. </a:t>
            </a:r>
            <a:r>
              <a:rPr lang="en-US" sz="2400" i="1" dirty="0" err="1">
                <a:solidFill>
                  <a:prstClr val="white"/>
                </a:solidFill>
                <a:latin typeface="Amasis MT Pro" panose="02040504050005020304" pitchFamily="18" charset="0"/>
              </a:rPr>
              <a:t>Catal</a:t>
            </a:r>
            <a:r>
              <a:rPr lang="en-US" sz="2400" i="1" dirty="0">
                <a:solidFill>
                  <a:prstClr val="white"/>
                </a:solidFill>
                <a:latin typeface="Amasis MT Pro" panose="02040504050005020304" pitchFamily="18" charset="0"/>
              </a:rPr>
              <a:t>.</a:t>
            </a: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 </a:t>
            </a:r>
            <a:r>
              <a:rPr lang="en-US" sz="2400" b="1" dirty="0">
                <a:solidFill>
                  <a:prstClr val="white"/>
                </a:solidFill>
                <a:latin typeface="Amasis MT Pro" panose="02040504050005020304" pitchFamily="18" charset="0"/>
              </a:rPr>
              <a:t>2021</a:t>
            </a: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, </a:t>
            </a:r>
            <a:r>
              <a:rPr lang="en-US" sz="2400" i="1" dirty="0">
                <a:solidFill>
                  <a:prstClr val="white"/>
                </a:solidFill>
                <a:latin typeface="Amasis MT Pro" panose="02040504050005020304" pitchFamily="18" charset="0"/>
              </a:rPr>
              <a:t>4</a:t>
            </a: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, 654–662. </a:t>
            </a: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4D878854-348A-4EB4-BB4F-09D40247B095}"/>
              </a:ext>
            </a:extLst>
          </p:cNvPr>
          <p:cNvSpPr txBox="1"/>
          <p:nvPr/>
        </p:nvSpPr>
        <p:spPr>
          <a:xfrm>
            <a:off x="17610" y="547604"/>
            <a:ext cx="12190685" cy="871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Avviciniamoci</a:t>
            </a:r>
            <a:r>
              <a:rPr lang="es-ES" sz="4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al </a:t>
            </a:r>
            <a:r>
              <a:rPr lang="es-ES" sz="4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catodo</a:t>
            </a:r>
            <a:endParaRPr lang="en-US" sz="40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76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5_CO2-CO_HD">
            <a:hlinkClick r:id="" action="ppaction://media"/>
            <a:extLst>
              <a:ext uri="{FF2B5EF4-FFF2-40B4-BE49-F238E27FC236}">
                <a16:creationId xmlns:a16="http://schemas.microsoft.com/office/drawing/2014/main" id="{AC4E9FE6-7980-490D-84B8-70D20F330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" y="-3864"/>
            <a:ext cx="12191521" cy="6857731"/>
          </a:xfrm>
          <a:prstGeom prst="rect">
            <a:avLst/>
          </a:prstGeom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id="{79C25129-00FF-40A5-A911-44BCB4388F7E}"/>
              </a:ext>
            </a:extLst>
          </p:cNvPr>
          <p:cNvSpPr txBox="1"/>
          <p:nvPr/>
        </p:nvSpPr>
        <p:spPr>
          <a:xfrm>
            <a:off x="1112" y="-124236"/>
            <a:ext cx="12190685" cy="9159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Conversione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della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CO</a:t>
            </a:r>
            <a:r>
              <a:rPr lang="es-ES" sz="4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in CO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10" name="Imagen 9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BD26BC45-AF60-4A86-B126-D4D39CFF3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0" y="5820437"/>
            <a:ext cx="1750972" cy="691173"/>
          </a:xfrm>
          <a:prstGeom prst="rect">
            <a:avLst/>
          </a:prstGeom>
        </p:spPr>
      </p:pic>
      <p:pic>
        <p:nvPicPr>
          <p:cNvPr id="11" name="Picture 15" descr="fin.png">
            <a:extLst>
              <a:ext uri="{FF2B5EF4-FFF2-40B4-BE49-F238E27FC236}">
                <a16:creationId xmlns:a16="http://schemas.microsoft.com/office/drawing/2014/main" id="{50A9D332-2B64-4896-90B9-21890645E52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096001" y="5933825"/>
            <a:ext cx="1522293" cy="774704"/>
          </a:xfrm>
          <a:prstGeom prst="rect">
            <a:avLst/>
          </a:prstGeom>
          <a:ln>
            <a:noFill/>
          </a:ln>
        </p:spPr>
      </p:pic>
      <p:pic>
        <p:nvPicPr>
          <p:cNvPr id="17" name="Imagen 16" descr="Logotipo&#10;&#10;Descripción generada automáticamente">
            <a:extLst>
              <a:ext uri="{FF2B5EF4-FFF2-40B4-BE49-F238E27FC236}">
                <a16:creationId xmlns:a16="http://schemas.microsoft.com/office/drawing/2014/main" id="{7371E0B5-371E-4D9F-BD43-B7DD39678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13" y="5771152"/>
            <a:ext cx="1311052" cy="1100054"/>
          </a:xfrm>
          <a:prstGeom prst="rect">
            <a:avLst/>
          </a:prstGeom>
        </p:spPr>
      </p:pic>
      <p:pic>
        <p:nvPicPr>
          <p:cNvPr id="19" name="Immagine 79">
            <a:extLst>
              <a:ext uri="{FF2B5EF4-FFF2-40B4-BE49-F238E27FC236}">
                <a16:creationId xmlns:a16="http://schemas.microsoft.com/office/drawing/2014/main" id="{74D0D6FC-1B82-4F50-BA74-0B733931B0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34" t="28288" r="39898" b="26745"/>
          <a:stretch/>
        </p:blipFill>
        <p:spPr>
          <a:xfrm>
            <a:off x="11086046" y="5434122"/>
            <a:ext cx="856812" cy="1354175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CABD605-70CA-4FDD-85CD-88FE206ACB06}"/>
              </a:ext>
            </a:extLst>
          </p:cNvPr>
          <p:cNvSpPr/>
          <p:nvPr/>
        </p:nvSpPr>
        <p:spPr>
          <a:xfrm>
            <a:off x="6127889" y="5919721"/>
            <a:ext cx="1447922" cy="778967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 dirty="0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>
            <a:extLst>
              <a:ext uri="{FF2B5EF4-FFF2-40B4-BE49-F238E27FC236}">
                <a16:creationId xmlns:a16="http://schemas.microsoft.com/office/drawing/2014/main" id="{601C0699-0117-19A9-00D3-BB53568D8090}"/>
              </a:ext>
            </a:extLst>
          </p:cNvPr>
          <p:cNvSpPr txBox="1"/>
          <p:nvPr/>
        </p:nvSpPr>
        <p:spPr>
          <a:xfrm>
            <a:off x="323850" y="70044"/>
            <a:ext cx="1152525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9178"/>
            <a:r>
              <a:rPr lang="en-US" sz="6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Presentazione</a:t>
            </a:r>
            <a:r>
              <a:rPr lang="en-US" sz="6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n-US" sz="6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interattiva</a:t>
            </a:r>
            <a:r>
              <a:rPr lang="en-US" sz="6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!</a:t>
            </a:r>
          </a:p>
          <a:p>
            <a:pPr algn="ctr"/>
            <a:endParaRPr lang="en-US" sz="4000" dirty="0"/>
          </a:p>
          <a:p>
            <a:pPr algn="just" defTabSz="829178"/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Ogni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volta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che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vedete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il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segnale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,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preparatevi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a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rispondere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.</a:t>
            </a:r>
          </a:p>
          <a:p>
            <a:pPr algn="just" defTabSz="829178"/>
            <a:endParaRPr lang="en-US" sz="4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just" defTabSz="829178"/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Prenotate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il vostro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turno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di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risposta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alzando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la mano.</a:t>
            </a:r>
          </a:p>
          <a:p>
            <a:pPr algn="just" defTabSz="829178"/>
            <a:endParaRPr lang="en-US" sz="4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just" defTabSz="829178"/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State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attenti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per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vincere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durante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il </a:t>
            </a:r>
            <a:r>
              <a:rPr lang="en-US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gioco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finale!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E6F78F90-79BE-DC5E-8E9E-76D0A2299A95}"/>
              </a:ext>
            </a:extLst>
          </p:cNvPr>
          <p:cNvSpPr txBox="1"/>
          <p:nvPr/>
        </p:nvSpPr>
        <p:spPr>
          <a:xfrm>
            <a:off x="7015596" y="2291869"/>
            <a:ext cx="1051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731632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6_CO2-dim_HD">
            <a:hlinkClick r:id="" action="ppaction://media"/>
            <a:extLst>
              <a:ext uri="{FF2B5EF4-FFF2-40B4-BE49-F238E27FC236}">
                <a16:creationId xmlns:a16="http://schemas.microsoft.com/office/drawing/2014/main" id="{18C6E0E7-9A13-46A3-A895-7D4928106D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" y="-710"/>
            <a:ext cx="12188223" cy="6855877"/>
          </a:xfrm>
          <a:prstGeom prst="rect">
            <a:avLst/>
          </a:prstGeom>
        </p:spPr>
      </p:pic>
      <p:pic>
        <p:nvPicPr>
          <p:cNvPr id="9" name="Picture 15" descr="fin.png">
            <a:extLst>
              <a:ext uri="{FF2B5EF4-FFF2-40B4-BE49-F238E27FC236}">
                <a16:creationId xmlns:a16="http://schemas.microsoft.com/office/drawing/2014/main" id="{02070A79-2C5C-4BDB-85B5-5CCDA4D734A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192626" y="5852723"/>
            <a:ext cx="1522293" cy="774704"/>
          </a:xfrm>
          <a:prstGeom prst="rect">
            <a:avLst/>
          </a:prstGeom>
          <a:ln>
            <a:noFill/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652934B7-405C-41B3-ACFE-84994DBEC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41" y="5690052"/>
            <a:ext cx="1311052" cy="1100054"/>
          </a:xfrm>
          <a:prstGeom prst="rect">
            <a:avLst/>
          </a:prstGeom>
        </p:spPr>
      </p:pic>
      <p:pic>
        <p:nvPicPr>
          <p:cNvPr id="11" name="Immagine 79">
            <a:extLst>
              <a:ext uri="{FF2B5EF4-FFF2-40B4-BE49-F238E27FC236}">
                <a16:creationId xmlns:a16="http://schemas.microsoft.com/office/drawing/2014/main" id="{F406DA10-5DE2-4DFF-83FC-443B807801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34" t="28288" r="39898" b="26745"/>
          <a:stretch/>
        </p:blipFill>
        <p:spPr>
          <a:xfrm>
            <a:off x="243175" y="5510953"/>
            <a:ext cx="856812" cy="1354175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44B8DF3-C92A-4932-9922-8EC003249126}"/>
              </a:ext>
            </a:extLst>
          </p:cNvPr>
          <p:cNvSpPr/>
          <p:nvPr/>
        </p:nvSpPr>
        <p:spPr>
          <a:xfrm>
            <a:off x="6224515" y="5838619"/>
            <a:ext cx="1447922" cy="778967"/>
          </a:xfrm>
          <a:prstGeom prst="roundRect">
            <a:avLst>
              <a:gd name="adj" fmla="val 12735"/>
            </a:avLst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30BA1AE-0354-436F-B752-D60D148B28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29869" r="40824" b="29555"/>
          <a:stretch/>
        </p:blipFill>
        <p:spPr>
          <a:xfrm>
            <a:off x="10045775" y="5110534"/>
            <a:ext cx="2142689" cy="2039928"/>
          </a:xfrm>
          <a:prstGeom prst="rect">
            <a:avLst/>
          </a:prstGeom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3F5C20E8-3965-4370-80E2-50A0C1A8D084}"/>
              </a:ext>
            </a:extLst>
          </p:cNvPr>
          <p:cNvSpPr txBox="1"/>
          <p:nvPr/>
        </p:nvSpPr>
        <p:spPr>
          <a:xfrm>
            <a:off x="1112" y="140"/>
            <a:ext cx="12190685" cy="9159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Covertire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il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CO in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etilene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sp>
        <p:nvSpPr>
          <p:cNvPr id="2" name="CuadroTexto 13">
            <a:extLst>
              <a:ext uri="{FF2B5EF4-FFF2-40B4-BE49-F238E27FC236}">
                <a16:creationId xmlns:a16="http://schemas.microsoft.com/office/drawing/2014/main" id="{59E1F54E-15D8-0BC4-D81C-06A2DDE5D96E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20">
            <a:extLst>
              <a:ext uri="{FF2B5EF4-FFF2-40B4-BE49-F238E27FC236}">
                <a16:creationId xmlns:a16="http://schemas.microsoft.com/office/drawing/2014/main" id="{6194BBF3-0F7F-D80E-0719-5B2FF5B4F951}"/>
              </a:ext>
            </a:extLst>
          </p:cNvPr>
          <p:cNvSpPr txBox="1"/>
          <p:nvPr/>
        </p:nvSpPr>
        <p:spPr>
          <a:xfrm>
            <a:off x="0" y="80480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latin typeface="Amasis MT Pro Medium" panose="02040604050005020304" pitchFamily="18" charset="0"/>
              </a:rPr>
              <a:t>Grazie</a:t>
            </a:r>
            <a:r>
              <a:rPr lang="en-US" sz="7200" b="1" dirty="0">
                <a:latin typeface="Amasis MT Pro Medium" panose="02040604050005020304" pitchFamily="18" charset="0"/>
              </a:rPr>
              <a:t>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FB7AC3-F022-5E86-AFF0-DD7EBE69F541}"/>
              </a:ext>
            </a:extLst>
          </p:cNvPr>
          <p:cNvGrpSpPr/>
          <p:nvPr/>
        </p:nvGrpSpPr>
        <p:grpSpPr>
          <a:xfrm>
            <a:off x="340657" y="4070592"/>
            <a:ext cx="11703446" cy="1409701"/>
            <a:chOff x="6096000" y="4128400"/>
            <a:chExt cx="11703446" cy="1409701"/>
          </a:xfrm>
        </p:grpSpPr>
        <p:sp>
          <p:nvSpPr>
            <p:cNvPr id="6" name="Titolo 6">
              <a:extLst>
                <a:ext uri="{FF2B5EF4-FFF2-40B4-BE49-F238E27FC236}">
                  <a16:creationId xmlns:a16="http://schemas.microsoft.com/office/drawing/2014/main" id="{EF429FEF-CDB3-747D-48C7-C3F655E556AC}"/>
                </a:ext>
              </a:extLst>
            </p:cNvPr>
            <p:cNvSpPr txBox="1">
              <a:spLocks/>
            </p:cNvSpPr>
            <p:nvPr/>
          </p:nvSpPr>
          <p:spPr>
            <a:xfrm>
              <a:off x="11967884" y="4167241"/>
              <a:ext cx="5831562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14000"/>
                </a:lnSpc>
              </a:pPr>
              <a:r>
                <a:rPr lang="it-IT" sz="1800" dirty="0">
                  <a:solidFill>
                    <a:schemeClr val="tx1"/>
                  </a:solidFill>
                  <a:latin typeface="Amasis MT Pro" panose="02040504050005020304" pitchFamily="18" charset="0"/>
                  <a:cs typeface="Kalinga" panose="020B0502040204020203" pitchFamily="34" charset="0"/>
                </a:rPr>
                <a:t>SuPERCO2 è stato finanziato dall’Unione Europea nell’ambito del Programma per la Ricerca e Innovazione </a:t>
              </a:r>
              <a:r>
                <a:rPr lang="it-IT" sz="1800" i="1" dirty="0">
                  <a:solidFill>
                    <a:schemeClr val="tx1"/>
                  </a:solidFill>
                  <a:latin typeface="Amasis MT Pro" panose="02040504050005020304" pitchFamily="18" charset="0"/>
                  <a:cs typeface="Kalinga" panose="020B0502040204020203" pitchFamily="34" charset="0"/>
                </a:rPr>
                <a:t>Horizon Europe </a:t>
              </a:r>
              <a:r>
                <a:rPr lang="it-IT" sz="1800" dirty="0">
                  <a:solidFill>
                    <a:schemeClr val="tx1"/>
                  </a:solidFill>
                  <a:latin typeface="Amasis MT Pro" panose="02040504050005020304" pitchFamily="18" charset="0"/>
                  <a:cs typeface="Kalinga" panose="020B0502040204020203" pitchFamily="34" charset="0"/>
                </a:rPr>
                <a:t>attraverso l’accordo di progetto </a:t>
              </a:r>
              <a:r>
                <a:rPr lang="en-GB" sz="1800" dirty="0">
                  <a:solidFill>
                    <a:schemeClr val="tx1"/>
                  </a:solidFill>
                  <a:latin typeface="Amasis MT Pro" panose="02040504050005020304" pitchFamily="18" charset="0"/>
                  <a:cs typeface="Kalinga" panose="020B0502040204020203" pitchFamily="34" charset="0"/>
                </a:rPr>
                <a:t>Marie Sklodowska-Curie No 101104004.</a:t>
              </a:r>
              <a:endParaRPr lang="it-IT" sz="1800" dirty="0">
                <a:solidFill>
                  <a:schemeClr val="tx1"/>
                </a:solidFill>
                <a:latin typeface="Amasis MT Pro" panose="02040504050005020304" pitchFamily="18" charset="0"/>
                <a:cs typeface="Kalinga" panose="020B0502040204020203" pitchFamily="34" charset="0"/>
              </a:endParaRPr>
            </a:p>
          </p:txBody>
        </p:sp>
        <p:pic>
          <p:nvPicPr>
            <p:cNvPr id="8" name="Picture 7" descr="A purple background with white text&#10;&#10;Description automatically generated">
              <a:extLst>
                <a:ext uri="{FF2B5EF4-FFF2-40B4-BE49-F238E27FC236}">
                  <a16:creationId xmlns:a16="http://schemas.microsoft.com/office/drawing/2014/main" id="{CF78153C-9042-37B3-BFE0-76F74898D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"/>
            <a:stretch/>
          </p:blipFill>
          <p:spPr>
            <a:xfrm>
              <a:off x="6096000" y="4128400"/>
              <a:ext cx="5815544" cy="1409701"/>
            </a:xfrm>
            <a:prstGeom prst="rect">
              <a:avLst/>
            </a:prstGeom>
          </p:spPr>
        </p:pic>
      </p:grp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2A733EA5-65AC-D6AD-CB79-5268CD29C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6" t="15834" r="9706" b="24285"/>
          <a:stretch>
            <a:fillRect/>
          </a:stretch>
        </p:blipFill>
        <p:spPr>
          <a:xfrm>
            <a:off x="2993718" y="2133405"/>
            <a:ext cx="6229963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89">
            <a:extLst>
              <a:ext uri="{FF2B5EF4-FFF2-40B4-BE49-F238E27FC236}">
                <a16:creationId xmlns:a16="http://schemas.microsoft.com/office/drawing/2014/main" id="{466BD96F-5DC6-6129-494B-3942496ED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3" r="20297"/>
          <a:stretch/>
        </p:blipFill>
        <p:spPr>
          <a:xfrm>
            <a:off x="6684316" y="0"/>
            <a:ext cx="3202634" cy="2684250"/>
          </a:xfrm>
          <a:prstGeom prst="rect">
            <a:avLst/>
          </a:prstGeom>
          <a:ln>
            <a:noFill/>
          </a:ln>
        </p:spPr>
      </p:pic>
      <p:pic>
        <p:nvPicPr>
          <p:cNvPr id="8" name="Imagen 92">
            <a:extLst>
              <a:ext uri="{FF2B5EF4-FFF2-40B4-BE49-F238E27FC236}">
                <a16:creationId xmlns:a16="http://schemas.microsoft.com/office/drawing/2014/main" id="{B72B1C91-947D-B0F3-4086-1A6FA99F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15" r="19111"/>
          <a:stretch/>
        </p:blipFill>
        <p:spPr>
          <a:xfrm>
            <a:off x="5646316" y="3679200"/>
            <a:ext cx="2255833" cy="2399178"/>
          </a:xfrm>
          <a:prstGeom prst="rect">
            <a:avLst/>
          </a:prstGeom>
          <a:ln>
            <a:noFill/>
          </a:ln>
        </p:spPr>
      </p:pic>
      <p:sp>
        <p:nvSpPr>
          <p:cNvPr id="9" name="CuadroTexto 1">
            <a:extLst>
              <a:ext uri="{FF2B5EF4-FFF2-40B4-BE49-F238E27FC236}">
                <a16:creationId xmlns:a16="http://schemas.microsoft.com/office/drawing/2014/main" id="{B30CAC51-9EDA-3EA0-701F-0BF390E20868}"/>
              </a:ext>
            </a:extLst>
          </p:cNvPr>
          <p:cNvSpPr txBox="1"/>
          <p:nvPr/>
        </p:nvSpPr>
        <p:spPr>
          <a:xfrm>
            <a:off x="2141070" y="2706600"/>
            <a:ext cx="3364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Lamine Yamal,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giocatore</a:t>
            </a:r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 di calcio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815D49-D248-E015-52C3-A94DBADFD2BE}"/>
              </a:ext>
            </a:extLst>
          </p:cNvPr>
          <p:cNvSpPr txBox="1"/>
          <p:nvPr/>
        </p:nvSpPr>
        <p:spPr>
          <a:xfrm>
            <a:off x="5777810" y="2706600"/>
            <a:ext cx="575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Chiara 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Ferragni</a:t>
            </a:r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,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influencer, 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imprenditrice</a:t>
            </a:r>
            <a:endParaRPr lang="en-US" sz="24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5314883-5BD2-0E4C-21F1-D3D5C8722B5E}"/>
              </a:ext>
            </a:extLst>
          </p:cNvPr>
          <p:cNvSpPr txBox="1"/>
          <p:nvPr/>
        </p:nvSpPr>
        <p:spPr>
          <a:xfrm>
            <a:off x="5233363" y="6038214"/>
            <a:ext cx="29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Elon Musk, 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imprenditore</a:t>
            </a:r>
            <a:endParaRPr lang="en-US" sz="24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52A679-6023-A536-4722-D8F5E1BA43C1}"/>
              </a:ext>
            </a:extLst>
          </p:cNvPr>
          <p:cNvSpPr txBox="1"/>
          <p:nvPr/>
        </p:nvSpPr>
        <p:spPr>
          <a:xfrm>
            <a:off x="22335" y="6038850"/>
            <a:ext cx="527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Anne L’Huillier,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Nobel 2023 (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Fisica</a:t>
            </a:r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CED037-81D7-99CA-CAFA-16852DE0D555}"/>
              </a:ext>
            </a:extLst>
          </p:cNvPr>
          <p:cNvSpPr txBox="1"/>
          <p:nvPr/>
        </p:nvSpPr>
        <p:spPr>
          <a:xfrm>
            <a:off x="8799891" y="6007953"/>
            <a:ext cx="316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Susumu Kitagawa,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Nobel 2025 (</a:t>
            </a:r>
            <a:r>
              <a:rPr lang="en-US" sz="24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Chimica</a:t>
            </a:r>
            <a:r>
              <a:rPr lang="en-US" sz="2400" dirty="0">
                <a:solidFill>
                  <a:schemeClr val="bg1"/>
                </a:solidFill>
                <a:latin typeface="Amasis MT Pro Light" panose="02040304050005020304" pitchFamily="18" charset="0"/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4C9E29-3DE1-0FF7-ACF6-52C3185974E9}"/>
              </a:ext>
            </a:extLst>
          </p:cNvPr>
          <p:cNvSpPr txBox="1"/>
          <p:nvPr/>
        </p:nvSpPr>
        <p:spPr>
          <a:xfrm>
            <a:off x="32557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  <a:latin typeface="Amasis MT Pro Light" panose="02040304050005020304" pitchFamily="18" charset="0"/>
              </a:rPr>
              <a:t>Q1</a:t>
            </a:r>
          </a:p>
        </p:txBody>
      </p:sp>
      <p:sp>
        <p:nvSpPr>
          <p:cNvPr id="15" name="CuadroTexto 3">
            <a:extLst>
              <a:ext uri="{FF2B5EF4-FFF2-40B4-BE49-F238E27FC236}">
                <a16:creationId xmlns:a16="http://schemas.microsoft.com/office/drawing/2014/main" id="{811FBFD4-5B6D-D74E-D7B6-A5FD32799421}"/>
              </a:ext>
            </a:extLst>
          </p:cNvPr>
          <p:cNvSpPr txBox="1"/>
          <p:nvPr/>
        </p:nvSpPr>
        <p:spPr>
          <a:xfrm>
            <a:off x="1962150" y="0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1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6" name="CuadroTexto 14">
            <a:extLst>
              <a:ext uri="{FF2B5EF4-FFF2-40B4-BE49-F238E27FC236}">
                <a16:creationId xmlns:a16="http://schemas.microsoft.com/office/drawing/2014/main" id="{3014EC14-6837-2AB8-6151-52190A7AC60B}"/>
              </a:ext>
            </a:extLst>
          </p:cNvPr>
          <p:cNvSpPr txBox="1"/>
          <p:nvPr/>
        </p:nvSpPr>
        <p:spPr>
          <a:xfrm>
            <a:off x="6227618" y="6339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2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7" name="CuadroTexto 15">
            <a:extLst>
              <a:ext uri="{FF2B5EF4-FFF2-40B4-BE49-F238E27FC236}">
                <a16:creationId xmlns:a16="http://schemas.microsoft.com/office/drawing/2014/main" id="{BD8C1E89-6E22-CC3C-CBBE-BDD0CA73FC59}"/>
              </a:ext>
            </a:extLst>
          </p:cNvPr>
          <p:cNvSpPr txBox="1"/>
          <p:nvPr/>
        </p:nvSpPr>
        <p:spPr>
          <a:xfrm>
            <a:off x="1503218" y="3650025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3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8" name="CuadroTexto 16">
            <a:extLst>
              <a:ext uri="{FF2B5EF4-FFF2-40B4-BE49-F238E27FC236}">
                <a16:creationId xmlns:a16="http://schemas.microsoft.com/office/drawing/2014/main" id="{9750B0FA-9F2F-6398-5F51-3E5904DB166E}"/>
              </a:ext>
            </a:extLst>
          </p:cNvPr>
          <p:cNvSpPr txBox="1"/>
          <p:nvPr/>
        </p:nvSpPr>
        <p:spPr>
          <a:xfrm>
            <a:off x="5179979" y="3650024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4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9" name="CuadroTexto 17">
            <a:extLst>
              <a:ext uri="{FF2B5EF4-FFF2-40B4-BE49-F238E27FC236}">
                <a16:creationId xmlns:a16="http://schemas.microsoft.com/office/drawing/2014/main" id="{C59518ED-2884-6AFA-9735-EAB680A8885E}"/>
              </a:ext>
            </a:extLst>
          </p:cNvPr>
          <p:cNvSpPr txBox="1"/>
          <p:nvPr/>
        </p:nvSpPr>
        <p:spPr>
          <a:xfrm>
            <a:off x="8690985" y="3650025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Light" panose="02040304050005020304" pitchFamily="18" charset="0"/>
              </a:rPr>
              <a:t>5</a:t>
            </a:r>
            <a:endParaRPr lang="en-US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5" name="Picture 4" descr="A person in a football jersey&#10;&#10;AI-generated content may be incorrect.">
            <a:extLst>
              <a:ext uri="{FF2B5EF4-FFF2-40B4-BE49-F238E27FC236}">
                <a16:creationId xmlns:a16="http://schemas.microsoft.com/office/drawing/2014/main" id="{DFB58D9F-AB97-7422-54BE-9C0B6C9AB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1" r="29814"/>
          <a:stretch>
            <a:fillRect/>
          </a:stretch>
        </p:blipFill>
        <p:spPr>
          <a:xfrm>
            <a:off x="2880816" y="8965"/>
            <a:ext cx="1845434" cy="2705964"/>
          </a:xfrm>
          <a:prstGeom prst="rect">
            <a:avLst/>
          </a:prstGeom>
        </p:spPr>
      </p:pic>
      <p:pic>
        <p:nvPicPr>
          <p:cNvPr id="21" name="Picture 20" descr="A person wearing a pearl necklace&#10;&#10;AI-generated content may be incorrect.">
            <a:extLst>
              <a:ext uri="{FF2B5EF4-FFF2-40B4-BE49-F238E27FC236}">
                <a16:creationId xmlns:a16="http://schemas.microsoft.com/office/drawing/2014/main" id="{56995B0E-F153-FAE6-935C-621E9FAB7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55" y="3682576"/>
            <a:ext cx="1694399" cy="2395801"/>
          </a:xfrm>
          <a:prstGeom prst="rect">
            <a:avLst/>
          </a:prstGeom>
        </p:spPr>
      </p:pic>
      <p:pic>
        <p:nvPicPr>
          <p:cNvPr id="23" name="Picture 22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E955084C-F329-583D-FD6F-11EDDD0F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74" y="3651290"/>
            <a:ext cx="1818895" cy="2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5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240" y="-1"/>
            <a:ext cx="12191521" cy="7992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2008-2012, Italia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71C634-0523-4158-93DB-7E0678B08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5" b="2031"/>
          <a:stretch/>
        </p:blipFill>
        <p:spPr>
          <a:xfrm>
            <a:off x="240" y="953556"/>
            <a:ext cx="12191521" cy="5142636"/>
          </a:xfrm>
          <a:prstGeom prst="rect">
            <a:avLst/>
          </a:prstGeom>
          <a:ln>
            <a:noFill/>
          </a:ln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240" y="6011546"/>
            <a:ext cx="12191521" cy="877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Diploma di Liceo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Classico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240" y="68410"/>
            <a:ext cx="12191521" cy="7163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2012, Tesina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liceale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5444091" y="1409604"/>
            <a:ext cx="6236343" cy="5046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La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Teoria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della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Relatività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di Albert Einstein</a:t>
            </a:r>
          </a:p>
          <a:p>
            <a:pPr algn="ctr" defTabSz="829178"/>
            <a:endParaRPr lang="es-ES" sz="3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ctr" defTabSz="829178"/>
            <a:r>
              <a:rPr lang="es-ES" sz="3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La </a:t>
            </a:r>
            <a:r>
              <a:rPr lang="es-ES" sz="34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ragione</a:t>
            </a:r>
            <a:r>
              <a:rPr lang="es-ES" sz="3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34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umana</a:t>
            </a:r>
            <a:r>
              <a:rPr lang="es-ES" sz="3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di fronte </a:t>
            </a:r>
            <a:r>
              <a:rPr lang="es-ES" sz="34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all’universale</a:t>
            </a:r>
            <a:endParaRPr lang="es-ES" sz="34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ctr" defTabSz="829178"/>
            <a:endParaRPr lang="es-ES" sz="34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Un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finale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non previsto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6EA73F-CE7D-4E97-8587-82DB1B7F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59" t="8709" r="8169"/>
          <a:stretch/>
        </p:blipFill>
        <p:spPr>
          <a:xfrm>
            <a:off x="240" y="784770"/>
            <a:ext cx="4708665" cy="60732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7606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240" y="13819"/>
            <a:ext cx="12191521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Settembre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2012: Laurea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Magistrale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in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Fisica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5618892" y="2602591"/>
            <a:ext cx="6236343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Un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inizio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terribile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!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pic>
        <p:nvPicPr>
          <p:cNvPr id="3" name="Imagen 2" descr="Niño parado en la calle&#10;&#10;Descripción generada automáticamente con confianza media">
            <a:extLst>
              <a:ext uri="{FF2B5EF4-FFF2-40B4-BE49-F238E27FC236}">
                <a16:creationId xmlns:a16="http://schemas.microsoft.com/office/drawing/2014/main" id="{4AB06C1E-2C4D-47AC-A364-08F5E50C5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8" t="16847" r="8785" b="7326"/>
          <a:stretch/>
        </p:blipFill>
        <p:spPr>
          <a:xfrm>
            <a:off x="14059" y="891035"/>
            <a:ext cx="3443125" cy="59601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0216FA-620C-47EE-823E-B8398AA36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972"/>
          <a:stretch/>
        </p:blipFill>
        <p:spPr>
          <a:xfrm>
            <a:off x="3443365" y="4268617"/>
            <a:ext cx="3417006" cy="2575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F71873-C684-46E6-958F-D91917A3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67" r="1902"/>
          <a:stretch/>
        </p:blipFill>
        <p:spPr>
          <a:xfrm>
            <a:off x="6860370" y="4268616"/>
            <a:ext cx="5331390" cy="257556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6A9251D-3EAE-438D-A1CD-68E849BAB194}"/>
              </a:ext>
            </a:extLst>
          </p:cNvPr>
          <p:cNvSpPr/>
          <p:nvPr/>
        </p:nvSpPr>
        <p:spPr>
          <a:xfrm>
            <a:off x="3564743" y="6513852"/>
            <a:ext cx="8596289" cy="330329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en-US" sz="2177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89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FF71B04-5407-4D84-8C25-27F85F690C3E}"/>
              </a:ext>
            </a:extLst>
          </p:cNvPr>
          <p:cNvSpPr txBox="1"/>
          <p:nvPr/>
        </p:nvSpPr>
        <p:spPr>
          <a:xfrm>
            <a:off x="1526879" y="5992701"/>
            <a:ext cx="9138242" cy="865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Lo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foto-elettrochimica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 è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divertente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 panose="02040304050005020304" pitchFamily="18" charset="0"/>
              </a:rPr>
              <a:t>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8E4F39-717B-4305-84BD-03AEDDDD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79" y="3636295"/>
            <a:ext cx="3648974" cy="23564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E0FFC8-79A9-4AA9-846D-3256655F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80" y="959916"/>
            <a:ext cx="5223198" cy="2632971"/>
          </a:xfrm>
          <a:prstGeom prst="rect">
            <a:avLst/>
          </a:prstGeom>
        </p:spPr>
      </p:pic>
      <p:pic>
        <p:nvPicPr>
          <p:cNvPr id="8" name="Immagine 12">
            <a:extLst>
              <a:ext uri="{FF2B5EF4-FFF2-40B4-BE49-F238E27FC236}">
                <a16:creationId xmlns:a16="http://schemas.microsoft.com/office/drawing/2014/main" id="{ED49A3E0-5336-466B-B774-A2CEBC49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44" t="15197" r="11859" b="23354"/>
          <a:stretch/>
        </p:blipFill>
        <p:spPr>
          <a:xfrm>
            <a:off x="7493083" y="966814"/>
            <a:ext cx="2872873" cy="2298299"/>
          </a:xfrm>
          <a:prstGeom prst="rect">
            <a:avLst/>
          </a:prstGeom>
          <a:ln w="63360"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DC42A7-C46E-490C-9CB3-B278F8459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149" y="3311101"/>
            <a:ext cx="3134243" cy="2709869"/>
          </a:xfrm>
          <a:prstGeom prst="rect">
            <a:avLst/>
          </a:prstGeom>
        </p:spPr>
      </p:pic>
      <p:sp>
        <p:nvSpPr>
          <p:cNvPr id="2" name="TextShape 2">
            <a:extLst>
              <a:ext uri="{FF2B5EF4-FFF2-40B4-BE49-F238E27FC236}">
                <a16:creationId xmlns:a16="http://schemas.microsoft.com/office/drawing/2014/main" id="{C333A8A2-D557-8624-E3DC-9B16BACBC00A}"/>
              </a:ext>
            </a:extLst>
          </p:cNvPr>
          <p:cNvSpPr txBox="1"/>
          <p:nvPr/>
        </p:nvSpPr>
        <p:spPr>
          <a:xfrm>
            <a:off x="240" y="13819"/>
            <a:ext cx="12191521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2017: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Tesi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Magistrale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 in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 panose="02040604050005020304" pitchFamily="18" charset="0"/>
              </a:rPr>
              <a:t>Svezia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233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D4A5E-7198-1196-54ED-6B434ED93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>
            <a:extLst>
              <a:ext uri="{FF2B5EF4-FFF2-40B4-BE49-F238E27FC236}">
                <a16:creationId xmlns:a16="http://schemas.microsoft.com/office/drawing/2014/main" id="{BA4615F1-EEEC-B191-40B8-2C9DDE0A3066}"/>
              </a:ext>
            </a:extLst>
          </p:cNvPr>
          <p:cNvSpPr txBox="1"/>
          <p:nvPr/>
        </p:nvSpPr>
        <p:spPr>
          <a:xfrm>
            <a:off x="240" y="13819"/>
            <a:ext cx="12191521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2012-2017, Italia</a:t>
            </a:r>
            <a:endParaRPr lang="it-IT" dirty="0"/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09FE2B9-0596-D7EB-35A4-79021C8B3812}"/>
              </a:ext>
            </a:extLst>
          </p:cNvPr>
          <p:cNvSpPr txBox="1"/>
          <p:nvPr/>
        </p:nvSpPr>
        <p:spPr>
          <a:xfrm>
            <a:off x="240" y="6011546"/>
            <a:ext cx="12191521" cy="877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Diploma di Liceo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Scientifico</a:t>
            </a:r>
            <a:endParaRPr lang="en-US" sz="4000" spc="-1" dirty="0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asis MT Pro Light" panose="02040304050005020304" pitchFamily="18" charset="0"/>
            </a:endParaRPr>
          </a:p>
        </p:txBody>
      </p:sp>
      <p:pic>
        <p:nvPicPr>
          <p:cNvPr id="4" name="Immagine 3" descr="IL - Liceo scientifico: Indirizzo base | Guida Percorsi Varese">
            <a:extLst>
              <a:ext uri="{FF2B5EF4-FFF2-40B4-BE49-F238E27FC236}">
                <a16:creationId xmlns:a16="http://schemas.microsoft.com/office/drawing/2014/main" id="{58F97A5E-D721-6CF1-FBDB-E7292B01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60" y="1062269"/>
            <a:ext cx="4339281" cy="5217434"/>
          </a:xfrm>
          <a:prstGeom prst="rect">
            <a:avLst/>
          </a:prstGeom>
        </p:spPr>
      </p:pic>
      <p:pic>
        <p:nvPicPr>
          <p:cNvPr id="5" name="Immagine 4" descr="Arthur Schopenhauer: Ein philosophischer Weltbürger : Zimmer, Robert:  Amazon.it: Libri">
            <a:extLst>
              <a:ext uri="{FF2B5EF4-FFF2-40B4-BE49-F238E27FC236}">
                <a16:creationId xmlns:a16="http://schemas.microsoft.com/office/drawing/2014/main" id="{98A8DCBC-E58E-274B-DA0D-DB5BEB5EE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2" y="967945"/>
            <a:ext cx="3153424" cy="49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608D6-19F0-67BE-C92B-D52E34B6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>
            <a:extLst>
              <a:ext uri="{FF2B5EF4-FFF2-40B4-BE49-F238E27FC236}">
                <a16:creationId xmlns:a16="http://schemas.microsoft.com/office/drawing/2014/main" id="{4E1F174B-73BB-B50E-1ED2-0A037B33DA62}"/>
              </a:ext>
            </a:extLst>
          </p:cNvPr>
          <p:cNvSpPr txBox="1"/>
          <p:nvPr/>
        </p:nvSpPr>
        <p:spPr>
          <a:xfrm>
            <a:off x="240" y="3522"/>
            <a:ext cx="12191521" cy="14412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2017-2022: Laurea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triennale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e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magistrale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in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Ingegneria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dei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Medium"/>
              </a:rPr>
              <a:t>Materiali</a:t>
            </a:r>
            <a:endParaRPr lang="it-IT" dirty="0" err="1"/>
          </a:p>
        </p:txBody>
      </p:sp>
      <p:pic>
        <p:nvPicPr>
          <p:cNvPr id="2" name="Immagine 1" descr="Tutto sulla ceramica: composizione, etimologia e primi utilizzi">
            <a:extLst>
              <a:ext uri="{FF2B5EF4-FFF2-40B4-BE49-F238E27FC236}">
                <a16:creationId xmlns:a16="http://schemas.microsoft.com/office/drawing/2014/main" id="{48347D56-1B6E-B4C5-5D32-C7C0E863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92" y="2000250"/>
            <a:ext cx="6772275" cy="2857500"/>
          </a:xfrm>
          <a:prstGeom prst="rect">
            <a:avLst/>
          </a:prstGeom>
        </p:spPr>
      </p:pic>
      <p:pic>
        <p:nvPicPr>
          <p:cNvPr id="3" name="Immagine 2" descr="Breve storia della plastica - Sofidel">
            <a:extLst>
              <a:ext uri="{FF2B5EF4-FFF2-40B4-BE49-F238E27FC236}">
                <a16:creationId xmlns:a16="http://schemas.microsoft.com/office/drawing/2014/main" id="{51C5963A-A6A1-C843-30A6-29F80730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23" y="3865219"/>
            <a:ext cx="4255872" cy="2855183"/>
          </a:xfrm>
          <a:prstGeom prst="rect">
            <a:avLst/>
          </a:prstGeom>
        </p:spPr>
      </p:pic>
      <p:pic>
        <p:nvPicPr>
          <p:cNvPr id="4" name="Immagine 3" descr="Tipi di Metalli: Guida Completa alle Proprietà e Utilizzi">
            <a:extLst>
              <a:ext uri="{FF2B5EF4-FFF2-40B4-BE49-F238E27FC236}">
                <a16:creationId xmlns:a16="http://schemas.microsoft.com/office/drawing/2014/main" id="{B91DD6CD-FDE7-EA3F-32EE-305BD869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55" y="1444712"/>
            <a:ext cx="4494770" cy="2578442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EBCE55D8-DE77-E2B8-F109-FB87E663803A}"/>
              </a:ext>
            </a:extLst>
          </p:cNvPr>
          <p:cNvSpPr txBox="1"/>
          <p:nvPr/>
        </p:nvSpPr>
        <p:spPr>
          <a:xfrm>
            <a:off x="5824838" y="5176915"/>
            <a:ext cx="6236343" cy="813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829178"/>
            <a:r>
              <a:rPr lang="es-ES" sz="4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sis MT Pro Light"/>
              </a:rPr>
              <a:t>Devo capire cosa mi piace, ma poi è bellissimo!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0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370</Words>
  <Application>Microsoft Office PowerPoint</Application>
  <PresentationFormat>Widescreen</PresentationFormat>
  <Paragraphs>95</Paragraphs>
  <Slides>21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Abyssinica SIL</vt:lpstr>
      <vt:lpstr>Amasis MT Pro</vt:lpstr>
      <vt:lpstr>Amasis MT Pro Black</vt:lpstr>
      <vt:lpstr>Amasis MT Pro Light</vt:lpstr>
      <vt:lpstr>Amasis MT Pro Medium</vt:lpstr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Ibáñez Alé</dc:creator>
  <cp:lastModifiedBy>Federico  Dattila</cp:lastModifiedBy>
  <cp:revision>66</cp:revision>
  <dcterms:created xsi:type="dcterms:W3CDTF">2022-02-17T13:13:28Z</dcterms:created>
  <dcterms:modified xsi:type="dcterms:W3CDTF">2025-12-11T09:03:18Z</dcterms:modified>
</cp:coreProperties>
</file>